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01" r:id="rId4"/>
    <p:sldMasterId id="2147483682" r:id="rId5"/>
  </p:sldMasterIdLst>
  <p:notesMasterIdLst>
    <p:notesMasterId r:id="rId49"/>
  </p:notesMasterIdLst>
  <p:handoutMasterIdLst>
    <p:handoutMasterId r:id="rId50"/>
  </p:handoutMasterIdLst>
  <p:sldIdLst>
    <p:sldId id="327" r:id="rId6"/>
    <p:sldId id="330" r:id="rId7"/>
    <p:sldId id="331" r:id="rId8"/>
    <p:sldId id="332" r:id="rId9"/>
    <p:sldId id="298" r:id="rId10"/>
    <p:sldId id="262" r:id="rId11"/>
    <p:sldId id="333" r:id="rId12"/>
    <p:sldId id="339" r:id="rId13"/>
    <p:sldId id="299" r:id="rId14"/>
    <p:sldId id="334" r:id="rId15"/>
    <p:sldId id="264" r:id="rId16"/>
    <p:sldId id="337" r:id="rId17"/>
    <p:sldId id="338" r:id="rId18"/>
    <p:sldId id="276"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288" r:id="rId43"/>
    <p:sldId id="289" r:id="rId44"/>
    <p:sldId id="320" r:id="rId45"/>
    <p:sldId id="275" r:id="rId46"/>
    <p:sldId id="274"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0948CB"/>
    <a:srgbClr val="F2F2F2"/>
    <a:srgbClr val="0B49CB"/>
    <a:srgbClr val="1C7DDB"/>
    <a:srgbClr val="121619"/>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8638373-F7F4-4BC8-819F-269BB9A14981}" v="3807" dt="2022-09-07T20:18:44.450"/>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client id="{D62A5071-5C04-4D1E-A0EE-CD1B164871C3}" v="2034" dt="2022-09-12T00:33:25.168"/>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viewProps" Target="viewProps.xml"/><Relationship Id="rId5" Type="http://schemas.openxmlformats.org/officeDocument/2006/relationships/slideMaster" Target="slideMasters/slideMaster2.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microsoft.com/office/2015/10/relationships/revisionInfo" Target="revisionInfo.xml"/><Relationship Id="rId8" Type="http://schemas.openxmlformats.org/officeDocument/2006/relationships/slide" Target="slides/slide3.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1CA448-11FD-4CB8-ABF6-581CD41ACEC3}" type="doc">
      <dgm:prSet loTypeId="urn:microsoft.com/office/officeart/2017/3/layout/HorizontalLabelsTimeline" loCatId="timeline" qsTypeId="urn:microsoft.com/office/officeart/2005/8/quickstyle/simple1" qsCatId="simple" csTypeId="urn:microsoft.com/office/officeart/2005/8/colors/accent1_2" csCatId="accent1" phldr="1"/>
      <dgm:spPr/>
      <dgm:t>
        <a:bodyPr/>
        <a:lstStyle/>
        <a:p>
          <a:endParaRPr lang="en-US"/>
        </a:p>
      </dgm:t>
    </dgm:pt>
    <dgm:pt modelId="{3C6270D5-4B39-46BD-B8B2-B2D6CD1A649F}">
      <dgm:prSet phldrT="[Text]" phldr="0"/>
      <dgm:spPr/>
      <dgm:t>
        <a:bodyPr/>
        <a:lstStyle/>
        <a:p>
          <a:pPr>
            <a:defRPr b="1"/>
          </a:pPr>
          <a:r>
            <a:rPr lang="en-US" dirty="0">
              <a:latin typeface="Calibri Light" panose="020F0302020204030204"/>
            </a:rPr>
            <a:t> Getting the booster name from the rocket column.</a:t>
          </a:r>
          <a:endParaRPr lang="en-US" dirty="0"/>
        </a:p>
      </dgm:t>
    </dgm:pt>
    <dgm:pt modelId="{675BB7F1-D7BD-4CA7-94AB-FDF130BEB6EB}" type="parTrans" cxnId="{84BC56E2-0649-4327-B12C-7D901B21A6AF}">
      <dgm:prSet/>
      <dgm:spPr/>
      <dgm:t>
        <a:bodyPr/>
        <a:lstStyle/>
        <a:p>
          <a:endParaRPr lang="en-US"/>
        </a:p>
      </dgm:t>
    </dgm:pt>
    <dgm:pt modelId="{5F06D6DA-7EBE-4EF8-8CAD-B468DCCFAD45}" type="sibTrans" cxnId="{84BC56E2-0649-4327-B12C-7D901B21A6AF}">
      <dgm:prSet/>
      <dgm:spPr/>
      <dgm:t>
        <a:bodyPr/>
        <a:lstStyle/>
        <a:p>
          <a:endParaRPr lang="en-US"/>
        </a:p>
      </dgm:t>
    </dgm:pt>
    <dgm:pt modelId="{78F21712-C193-4062-B196-C6BA6A8B1554}">
      <dgm:prSet phldrT="[Text]" phldr="1"/>
      <dgm:spPr/>
      <dgm:t>
        <a:bodyPr/>
        <a:lstStyle/>
        <a:p>
          <a:endParaRPr lang="en-US"/>
        </a:p>
      </dgm:t>
    </dgm:pt>
    <dgm:pt modelId="{B3DF44A4-6835-4BBC-8A01-83D080A91A13}" type="parTrans" cxnId="{259FCD98-B602-40E2-A0B6-0A8723D3EE40}">
      <dgm:prSet/>
      <dgm:spPr/>
      <dgm:t>
        <a:bodyPr/>
        <a:lstStyle/>
        <a:p>
          <a:endParaRPr lang="en-US"/>
        </a:p>
      </dgm:t>
    </dgm:pt>
    <dgm:pt modelId="{3014128F-7F69-455C-AD20-B917EFF2456B}" type="sibTrans" cxnId="{259FCD98-B602-40E2-A0B6-0A8723D3EE40}">
      <dgm:prSet/>
      <dgm:spPr/>
      <dgm:t>
        <a:bodyPr/>
        <a:lstStyle/>
        <a:p>
          <a:endParaRPr lang="en-US"/>
        </a:p>
      </dgm:t>
    </dgm:pt>
    <dgm:pt modelId="{C5D343E1-3EE6-4F14-9F06-4FECC6E5504C}">
      <dgm:prSet phldrT="[Text]" phldr="0"/>
      <dgm:spPr/>
      <dgm:t>
        <a:bodyPr/>
        <a:lstStyle/>
        <a:p>
          <a:pPr>
            <a:defRPr b="1"/>
          </a:pPr>
          <a:r>
            <a:rPr lang="en-US" b="0" dirty="0">
              <a:latin typeface="Calibri Light" panose="020F0302020204030204"/>
            </a:rPr>
            <a:t>Getting</a:t>
          </a:r>
          <a:r>
            <a:rPr lang="en-US" b="0" dirty="0"/>
            <a:t> the name of the launch site being used, the </a:t>
          </a:r>
          <a:r>
            <a:rPr lang="en-US" b="0" dirty="0" err="1"/>
            <a:t>logitude</a:t>
          </a:r>
          <a:r>
            <a:rPr lang="en-US" b="0" dirty="0"/>
            <a:t>, and the latitude</a:t>
          </a:r>
          <a:r>
            <a:rPr lang="en-US" b="0" dirty="0">
              <a:latin typeface="Calibri Light" panose="020F0302020204030204"/>
            </a:rPr>
            <a:t> from launchpad column</a:t>
          </a:r>
          <a:r>
            <a:rPr lang="en-US" b="0" dirty="0"/>
            <a:t>.</a:t>
          </a:r>
          <a:endParaRPr lang="en-US" dirty="0"/>
        </a:p>
      </dgm:t>
    </dgm:pt>
    <dgm:pt modelId="{7D07148E-F6AC-4DFE-90B7-14E85AB659B7}" type="parTrans" cxnId="{7A156D5B-35A9-4CD5-B921-130F8AC83228}">
      <dgm:prSet/>
      <dgm:spPr/>
      <dgm:t>
        <a:bodyPr/>
        <a:lstStyle/>
        <a:p>
          <a:endParaRPr lang="en-US"/>
        </a:p>
      </dgm:t>
    </dgm:pt>
    <dgm:pt modelId="{B4AC89C9-BE74-4162-A649-E505B458E688}" type="sibTrans" cxnId="{7A156D5B-35A9-4CD5-B921-130F8AC83228}">
      <dgm:prSet/>
      <dgm:spPr/>
      <dgm:t>
        <a:bodyPr/>
        <a:lstStyle/>
        <a:p>
          <a:endParaRPr lang="en-US"/>
        </a:p>
      </dgm:t>
    </dgm:pt>
    <dgm:pt modelId="{B9BBFFEC-7D68-4973-8C13-8A3B788B339E}">
      <dgm:prSet phldrT="[Text]" phldr="1"/>
      <dgm:spPr/>
      <dgm:t>
        <a:bodyPr/>
        <a:lstStyle/>
        <a:p>
          <a:endParaRPr lang="en-US"/>
        </a:p>
      </dgm:t>
    </dgm:pt>
    <dgm:pt modelId="{785B7D2F-F298-47FE-AFA1-8AD5E94050AC}" type="parTrans" cxnId="{39AF9DE8-5FA8-4537-A096-7A083CB53D6E}">
      <dgm:prSet/>
      <dgm:spPr/>
      <dgm:t>
        <a:bodyPr/>
        <a:lstStyle/>
        <a:p>
          <a:endParaRPr lang="en-US"/>
        </a:p>
      </dgm:t>
    </dgm:pt>
    <dgm:pt modelId="{51F17A15-13B0-4F46-B6E0-B461DBFDF047}" type="sibTrans" cxnId="{39AF9DE8-5FA8-4537-A096-7A083CB53D6E}">
      <dgm:prSet/>
      <dgm:spPr/>
      <dgm:t>
        <a:bodyPr/>
        <a:lstStyle/>
        <a:p>
          <a:endParaRPr lang="en-US"/>
        </a:p>
      </dgm:t>
    </dgm:pt>
    <dgm:pt modelId="{A86D4FD5-3E3A-45B5-8E4C-ECD8772C83FA}">
      <dgm:prSet phldrT="[Text]" phldr="0"/>
      <dgm:spPr/>
      <dgm:t>
        <a:bodyPr/>
        <a:lstStyle/>
        <a:p>
          <a:pPr rtl="0">
            <a:defRPr b="1"/>
          </a:pPr>
          <a:r>
            <a:rPr lang="en-US" b="0" dirty="0">
              <a:latin typeface="Calibri Light" panose="020F0302020204030204"/>
            </a:rPr>
            <a:t>Getting</a:t>
          </a:r>
          <a:r>
            <a:rPr lang="en-US" b="0" dirty="0"/>
            <a:t> the mass of the payload and the orbit that it is going to</a:t>
          </a:r>
          <a:r>
            <a:rPr lang="en-US" b="0" dirty="0">
              <a:latin typeface="Calibri Light" panose="020F0302020204030204"/>
            </a:rPr>
            <a:t> from PayLoadMass column</a:t>
          </a:r>
          <a:r>
            <a:rPr lang="en-US" b="0" dirty="0"/>
            <a:t>.</a:t>
          </a:r>
          <a:endParaRPr lang="en-US" dirty="0"/>
        </a:p>
      </dgm:t>
    </dgm:pt>
    <dgm:pt modelId="{68CB998D-77A8-445A-8BC2-66653B8B6A23}" type="parTrans" cxnId="{0943A995-60DB-4AD4-9E2E-0DD5343BA997}">
      <dgm:prSet/>
      <dgm:spPr/>
      <dgm:t>
        <a:bodyPr/>
        <a:lstStyle/>
        <a:p>
          <a:endParaRPr lang="en-US"/>
        </a:p>
      </dgm:t>
    </dgm:pt>
    <dgm:pt modelId="{0F571EBF-70C1-42B9-9847-ED3FC8266D22}" type="sibTrans" cxnId="{0943A995-60DB-4AD4-9E2E-0DD5343BA997}">
      <dgm:prSet/>
      <dgm:spPr/>
      <dgm:t>
        <a:bodyPr/>
        <a:lstStyle/>
        <a:p>
          <a:endParaRPr lang="en-US"/>
        </a:p>
      </dgm:t>
    </dgm:pt>
    <dgm:pt modelId="{938986AE-7004-44E6-8F86-4943F65EF28A}">
      <dgm:prSet phldrT="[Text]" phldr="1"/>
      <dgm:spPr/>
      <dgm:t>
        <a:bodyPr/>
        <a:lstStyle/>
        <a:p>
          <a:endParaRPr lang="en-US"/>
        </a:p>
      </dgm:t>
    </dgm:pt>
    <dgm:pt modelId="{4A3AE1ED-94E6-440E-A317-A2905D622877}" type="parTrans" cxnId="{C63D197B-4955-4117-B63E-ED5788196457}">
      <dgm:prSet/>
      <dgm:spPr/>
      <dgm:t>
        <a:bodyPr/>
        <a:lstStyle/>
        <a:p>
          <a:endParaRPr lang="en-US"/>
        </a:p>
      </dgm:t>
    </dgm:pt>
    <dgm:pt modelId="{2343FA58-67BA-4D99-BCB9-9CCBAC06AAAE}" type="sibTrans" cxnId="{C63D197B-4955-4117-B63E-ED5788196457}">
      <dgm:prSet/>
      <dgm:spPr/>
      <dgm:t>
        <a:bodyPr/>
        <a:lstStyle/>
        <a:p>
          <a:endParaRPr lang="en-US"/>
        </a:p>
      </dgm:t>
    </dgm:pt>
    <dgm:pt modelId="{D2538A1B-4882-4734-9158-3C1C402EA350}">
      <dgm:prSet phldr="0"/>
      <dgm:spPr/>
      <dgm:t>
        <a:bodyPr/>
        <a:lstStyle/>
        <a:p>
          <a:pPr>
            <a:defRPr b="1"/>
          </a:pPr>
          <a:r>
            <a:rPr lang="en-US" b="0" dirty="0">
              <a:latin typeface="Calibri Light" panose="020F0302020204030204"/>
            </a:rPr>
            <a:t>Getting the information from cores column</a:t>
          </a:r>
          <a:endParaRPr lang="en-US" dirty="0">
            <a:latin typeface="Calibri Light" panose="020F0302020204030204"/>
          </a:endParaRPr>
        </a:p>
      </dgm:t>
    </dgm:pt>
    <dgm:pt modelId="{297264A4-6C68-4253-806C-CB492C24D053}" type="parTrans" cxnId="{AF23912B-88BD-4DD0-88EB-D2C89B445348}">
      <dgm:prSet/>
      <dgm:spPr/>
    </dgm:pt>
    <dgm:pt modelId="{1F99D89D-F71D-4394-9D50-388B3E0C4C94}" type="sibTrans" cxnId="{AF23912B-88BD-4DD0-88EB-D2C89B445348}">
      <dgm:prSet/>
      <dgm:spPr/>
      <dgm:t>
        <a:bodyPr/>
        <a:lstStyle/>
        <a:p>
          <a:endParaRPr lang="en-US"/>
        </a:p>
      </dgm:t>
    </dgm:pt>
    <dgm:pt modelId="{775A2EBC-A8EC-4D2C-8AFF-5C4AF48DECA9}" type="pres">
      <dgm:prSet presAssocID="{FF1CA448-11FD-4CB8-ABF6-581CD41ACEC3}" presName="root" presStyleCnt="0">
        <dgm:presLayoutVars>
          <dgm:chMax/>
          <dgm:chPref/>
          <dgm:animLvl val="lvl"/>
        </dgm:presLayoutVars>
      </dgm:prSet>
      <dgm:spPr/>
    </dgm:pt>
    <dgm:pt modelId="{E5161613-90CA-4193-A8A0-E0B3E58C15FF}" type="pres">
      <dgm:prSet presAssocID="{FF1CA448-11FD-4CB8-ABF6-581CD41ACEC3}" presName="divider" presStyleLbl="fgAcc1" presStyleIdx="0" presStyleCnt="1"/>
      <dgm:spPr/>
    </dgm:pt>
    <dgm:pt modelId="{348BD6FD-EF2A-4C4A-9477-C443C4051533}" type="pres">
      <dgm:prSet presAssocID="{FF1CA448-11FD-4CB8-ABF6-581CD41ACEC3}" presName="nodes" presStyleCnt="0">
        <dgm:presLayoutVars>
          <dgm:chMax/>
          <dgm:chPref/>
          <dgm:animLvl val="lvl"/>
        </dgm:presLayoutVars>
      </dgm:prSet>
      <dgm:spPr/>
    </dgm:pt>
    <dgm:pt modelId="{07581CBF-0B3D-4EBB-9297-9BBEF1FC7B45}" type="pres">
      <dgm:prSet presAssocID="{3C6270D5-4B39-46BD-B8B2-B2D6CD1A649F}" presName="composite" presStyleCnt="0"/>
      <dgm:spPr/>
    </dgm:pt>
    <dgm:pt modelId="{528CE969-8532-4E79-B389-50F2E8E20EB8}" type="pres">
      <dgm:prSet presAssocID="{3C6270D5-4B39-46BD-B8B2-B2D6CD1A649F}" presName="L1TextContainer" presStyleLbl="alignNode1" presStyleIdx="0" presStyleCnt="4">
        <dgm:presLayoutVars>
          <dgm:chMax val="1"/>
          <dgm:chPref val="1"/>
          <dgm:bulletEnabled val="1"/>
        </dgm:presLayoutVars>
      </dgm:prSet>
      <dgm:spPr/>
    </dgm:pt>
    <dgm:pt modelId="{7D784AD5-173F-46A7-8EA5-6AECCD388FF2}" type="pres">
      <dgm:prSet presAssocID="{3C6270D5-4B39-46BD-B8B2-B2D6CD1A649F}" presName="L2TextContainerWrapper" presStyleCnt="0">
        <dgm:presLayoutVars>
          <dgm:bulletEnabled val="1"/>
        </dgm:presLayoutVars>
      </dgm:prSet>
      <dgm:spPr/>
    </dgm:pt>
    <dgm:pt modelId="{74B35FE1-2BD2-45D2-BF35-79457EC00A6F}" type="pres">
      <dgm:prSet presAssocID="{3C6270D5-4B39-46BD-B8B2-B2D6CD1A649F}" presName="L2TextContainer" presStyleLbl="bgAccFollowNode1" presStyleIdx="0" presStyleCnt="4"/>
      <dgm:spPr/>
    </dgm:pt>
    <dgm:pt modelId="{6C5E875A-8B34-47E9-93A0-2C52A87C0535}" type="pres">
      <dgm:prSet presAssocID="{3C6270D5-4B39-46BD-B8B2-B2D6CD1A649F}" presName="FlexibleEmptyPlaceHolder" presStyleCnt="0"/>
      <dgm:spPr/>
    </dgm:pt>
    <dgm:pt modelId="{25298E52-E55D-48EB-8642-6D5FE9349518}" type="pres">
      <dgm:prSet presAssocID="{3C6270D5-4B39-46BD-B8B2-B2D6CD1A649F}" presName="ConnectLine" presStyleLbl="sibTrans1D1" presStyleIdx="0" presStyleCnt="4"/>
      <dgm:spPr/>
    </dgm:pt>
    <dgm:pt modelId="{569801A4-845E-4562-B24A-880DC97CC455}" type="pres">
      <dgm:prSet presAssocID="{3C6270D5-4B39-46BD-B8B2-B2D6CD1A649F}" presName="ConnectorPoint" presStyleLbl="node1" presStyleIdx="0" presStyleCnt="4"/>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F79A7A70-CB3F-4C2E-9194-6DF1E4F1AFB3}" type="pres">
      <dgm:prSet presAssocID="{3C6270D5-4B39-46BD-B8B2-B2D6CD1A649F}" presName="EmptyPlaceHolder" presStyleCnt="0"/>
      <dgm:spPr/>
    </dgm:pt>
    <dgm:pt modelId="{5F214F88-2DFE-41AE-81B0-0EE718E1644A}" type="pres">
      <dgm:prSet presAssocID="{5F06D6DA-7EBE-4EF8-8CAD-B468DCCFAD45}" presName="spaceBetweenRectangles" presStyleCnt="0"/>
      <dgm:spPr/>
    </dgm:pt>
    <dgm:pt modelId="{7053BD2F-B6B5-4E46-9C5E-C316815E2E6B}" type="pres">
      <dgm:prSet presAssocID="{C5D343E1-3EE6-4F14-9F06-4FECC6E5504C}" presName="composite" presStyleCnt="0"/>
      <dgm:spPr/>
    </dgm:pt>
    <dgm:pt modelId="{0EAF2DAC-3402-4244-B6A9-148056940AE9}" type="pres">
      <dgm:prSet presAssocID="{C5D343E1-3EE6-4F14-9F06-4FECC6E5504C}" presName="L1TextContainer" presStyleLbl="alignNode1" presStyleIdx="1" presStyleCnt="4">
        <dgm:presLayoutVars>
          <dgm:chMax val="1"/>
          <dgm:chPref val="1"/>
          <dgm:bulletEnabled val="1"/>
        </dgm:presLayoutVars>
      </dgm:prSet>
      <dgm:spPr/>
    </dgm:pt>
    <dgm:pt modelId="{D650F19E-71ED-4D42-A4F1-47F686D5ED6D}" type="pres">
      <dgm:prSet presAssocID="{C5D343E1-3EE6-4F14-9F06-4FECC6E5504C}" presName="L2TextContainerWrapper" presStyleCnt="0">
        <dgm:presLayoutVars>
          <dgm:bulletEnabled val="1"/>
        </dgm:presLayoutVars>
      </dgm:prSet>
      <dgm:spPr/>
    </dgm:pt>
    <dgm:pt modelId="{020E0599-4DBA-4008-BBBC-EF2948593869}" type="pres">
      <dgm:prSet presAssocID="{C5D343E1-3EE6-4F14-9F06-4FECC6E5504C}" presName="L2TextContainer" presStyleLbl="bgAccFollowNode1" presStyleIdx="1" presStyleCnt="4"/>
      <dgm:spPr/>
    </dgm:pt>
    <dgm:pt modelId="{F31B0251-3DF0-4A5A-9520-6D9FC5D248AE}" type="pres">
      <dgm:prSet presAssocID="{C5D343E1-3EE6-4F14-9F06-4FECC6E5504C}" presName="FlexibleEmptyPlaceHolder" presStyleCnt="0"/>
      <dgm:spPr/>
    </dgm:pt>
    <dgm:pt modelId="{348C7656-AE13-4D1E-8375-D6F8BA7DDE4D}" type="pres">
      <dgm:prSet presAssocID="{C5D343E1-3EE6-4F14-9F06-4FECC6E5504C}" presName="ConnectLine" presStyleLbl="sibTrans1D1" presStyleIdx="1" presStyleCnt="4"/>
      <dgm:spPr/>
    </dgm:pt>
    <dgm:pt modelId="{434770ED-BD54-421A-B44E-3555D5EF4E85}" type="pres">
      <dgm:prSet presAssocID="{C5D343E1-3EE6-4F14-9F06-4FECC6E5504C}" presName="ConnectorPoint" presStyleLbl="node1" presStyleIdx="1" presStyleCnt="4"/>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AE9FE87-FA22-4538-913C-B9BC360AAF38}" type="pres">
      <dgm:prSet presAssocID="{C5D343E1-3EE6-4F14-9F06-4FECC6E5504C}" presName="EmptyPlaceHolder" presStyleCnt="0"/>
      <dgm:spPr/>
    </dgm:pt>
    <dgm:pt modelId="{896B7D89-41CA-425A-B8F4-EAA74CF27788}" type="pres">
      <dgm:prSet presAssocID="{B4AC89C9-BE74-4162-A649-E505B458E688}" presName="spaceBetweenRectangles" presStyleCnt="0"/>
      <dgm:spPr/>
    </dgm:pt>
    <dgm:pt modelId="{6D5AFC50-1A9F-4A34-8C8A-8B880C361FDA}" type="pres">
      <dgm:prSet presAssocID="{A86D4FD5-3E3A-45B5-8E4C-ECD8772C83FA}" presName="composite" presStyleCnt="0"/>
      <dgm:spPr/>
    </dgm:pt>
    <dgm:pt modelId="{27D3F82A-6CB6-45AC-9DD7-BADA97D96B1B}" type="pres">
      <dgm:prSet presAssocID="{A86D4FD5-3E3A-45B5-8E4C-ECD8772C83FA}" presName="L1TextContainer" presStyleLbl="alignNode1" presStyleIdx="2" presStyleCnt="4">
        <dgm:presLayoutVars>
          <dgm:chMax val="1"/>
          <dgm:chPref val="1"/>
          <dgm:bulletEnabled val="1"/>
        </dgm:presLayoutVars>
      </dgm:prSet>
      <dgm:spPr/>
    </dgm:pt>
    <dgm:pt modelId="{E8A8C6CF-E751-417B-9D8D-1B4F4EAFB01C}" type="pres">
      <dgm:prSet presAssocID="{A86D4FD5-3E3A-45B5-8E4C-ECD8772C83FA}" presName="L2TextContainerWrapper" presStyleCnt="0">
        <dgm:presLayoutVars>
          <dgm:bulletEnabled val="1"/>
        </dgm:presLayoutVars>
      </dgm:prSet>
      <dgm:spPr/>
    </dgm:pt>
    <dgm:pt modelId="{46D18426-3DC6-4187-B93E-E56481738E6A}" type="pres">
      <dgm:prSet presAssocID="{A86D4FD5-3E3A-45B5-8E4C-ECD8772C83FA}" presName="L2TextContainer" presStyleLbl="bgAccFollowNode1" presStyleIdx="2" presStyleCnt="4"/>
      <dgm:spPr/>
    </dgm:pt>
    <dgm:pt modelId="{1CB3ED52-A41E-46FA-9DF2-705E5AC1AF08}" type="pres">
      <dgm:prSet presAssocID="{A86D4FD5-3E3A-45B5-8E4C-ECD8772C83FA}" presName="FlexibleEmptyPlaceHolder" presStyleCnt="0"/>
      <dgm:spPr/>
    </dgm:pt>
    <dgm:pt modelId="{F5CB532E-1889-41D6-8B24-1825EBEAE4BA}" type="pres">
      <dgm:prSet presAssocID="{A86D4FD5-3E3A-45B5-8E4C-ECD8772C83FA}" presName="ConnectLine" presStyleLbl="sibTrans1D1" presStyleIdx="2" presStyleCnt="4"/>
      <dgm:spPr/>
    </dgm:pt>
    <dgm:pt modelId="{571281C4-CD49-4ED5-AC3D-C784F7F09C28}" type="pres">
      <dgm:prSet presAssocID="{A86D4FD5-3E3A-45B5-8E4C-ECD8772C83FA}" presName="ConnectorPoint" presStyleLbl="node1" presStyleIdx="2" presStyleCnt="4"/>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D2F456A-669E-447C-AC62-90DC7A35A6DB}" type="pres">
      <dgm:prSet presAssocID="{A86D4FD5-3E3A-45B5-8E4C-ECD8772C83FA}" presName="EmptyPlaceHolder" presStyleCnt="0"/>
      <dgm:spPr/>
    </dgm:pt>
    <dgm:pt modelId="{535D7D83-BDD7-46F1-AC4F-294D12B7C444}" type="pres">
      <dgm:prSet presAssocID="{0F571EBF-70C1-42B9-9847-ED3FC8266D22}" presName="spaceBetweenRectangles" presStyleCnt="0"/>
      <dgm:spPr/>
    </dgm:pt>
    <dgm:pt modelId="{43ED9019-5A06-4B5A-BBFD-8DAEDFDAB112}" type="pres">
      <dgm:prSet presAssocID="{D2538A1B-4882-4734-9158-3C1C402EA350}" presName="composite" presStyleCnt="0"/>
      <dgm:spPr/>
    </dgm:pt>
    <dgm:pt modelId="{1C068619-C09F-4034-B81B-A5872C167FD7}" type="pres">
      <dgm:prSet presAssocID="{D2538A1B-4882-4734-9158-3C1C402EA350}" presName="L1TextContainer" presStyleLbl="alignNode1" presStyleIdx="3" presStyleCnt="4">
        <dgm:presLayoutVars>
          <dgm:chMax val="1"/>
          <dgm:chPref val="1"/>
          <dgm:bulletEnabled val="1"/>
        </dgm:presLayoutVars>
      </dgm:prSet>
      <dgm:spPr/>
    </dgm:pt>
    <dgm:pt modelId="{9AB6A2AE-6D1A-481D-BA57-C23A358DD88D}" type="pres">
      <dgm:prSet presAssocID="{D2538A1B-4882-4734-9158-3C1C402EA350}" presName="L2TextContainerWrapper" presStyleCnt="0">
        <dgm:presLayoutVars>
          <dgm:bulletEnabled val="1"/>
        </dgm:presLayoutVars>
      </dgm:prSet>
      <dgm:spPr/>
    </dgm:pt>
    <dgm:pt modelId="{BCFED54E-FC50-4F2C-B18D-DD47EBF0E7F4}" type="pres">
      <dgm:prSet presAssocID="{D2538A1B-4882-4734-9158-3C1C402EA350}" presName="L2TextContainer" presStyleLbl="bgAccFollowNode1" presStyleIdx="3" presStyleCnt="4"/>
      <dgm:spPr/>
    </dgm:pt>
    <dgm:pt modelId="{AF459627-F7A7-43EC-B57E-4857B4785F3A}" type="pres">
      <dgm:prSet presAssocID="{D2538A1B-4882-4734-9158-3C1C402EA350}" presName="FlexibleEmptyPlaceHolder" presStyleCnt="0"/>
      <dgm:spPr/>
    </dgm:pt>
    <dgm:pt modelId="{6B8D5740-5E80-4094-92D1-AB96713470C2}" type="pres">
      <dgm:prSet presAssocID="{D2538A1B-4882-4734-9158-3C1C402EA350}" presName="ConnectLine" presStyleLbl="sibTrans1D1" presStyleIdx="3" presStyleCnt="4"/>
      <dgm:spPr/>
    </dgm:pt>
    <dgm:pt modelId="{2D36D5E4-BE4A-4F05-A8F0-5034C4B3B752}" type="pres">
      <dgm:prSet presAssocID="{D2538A1B-4882-4734-9158-3C1C402EA350}" presName="ConnectorPoint" presStyleLbl="node1" presStyleIdx="3" presStyleCnt="4"/>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7B1D0BBD-2672-4858-BE68-BAEA0F1FB1E3}" type="pres">
      <dgm:prSet presAssocID="{D2538A1B-4882-4734-9158-3C1C402EA350}" presName="EmptyPlaceHolder" presStyleCnt="0"/>
      <dgm:spPr/>
    </dgm:pt>
  </dgm:ptLst>
  <dgm:cxnLst>
    <dgm:cxn modelId="{AF23912B-88BD-4DD0-88EB-D2C89B445348}" srcId="{FF1CA448-11FD-4CB8-ABF6-581CD41ACEC3}" destId="{D2538A1B-4882-4734-9158-3C1C402EA350}" srcOrd="3" destOrd="0" parTransId="{297264A4-6C68-4253-806C-CB492C24D053}" sibTransId="{1F99D89D-F71D-4394-9D50-388B3E0C4C94}"/>
    <dgm:cxn modelId="{7A156D5B-35A9-4CD5-B921-130F8AC83228}" srcId="{FF1CA448-11FD-4CB8-ABF6-581CD41ACEC3}" destId="{C5D343E1-3EE6-4F14-9F06-4FECC6E5504C}" srcOrd="1" destOrd="0" parTransId="{7D07148E-F6AC-4DFE-90B7-14E85AB659B7}" sibTransId="{B4AC89C9-BE74-4162-A649-E505B458E688}"/>
    <dgm:cxn modelId="{B38DB550-B136-4DDB-B4DA-2F2364018794}" type="presOf" srcId="{D2538A1B-4882-4734-9158-3C1C402EA350}" destId="{1C068619-C09F-4034-B81B-A5872C167FD7}" srcOrd="0" destOrd="0" presId="urn:microsoft.com/office/officeart/2017/3/layout/HorizontalLabelsTimeline"/>
    <dgm:cxn modelId="{A0FEA973-EBF5-4135-9532-E67230C3A0D4}" type="presOf" srcId="{C5D343E1-3EE6-4F14-9F06-4FECC6E5504C}" destId="{0EAF2DAC-3402-4244-B6A9-148056940AE9}" srcOrd="0" destOrd="0" presId="urn:microsoft.com/office/officeart/2017/3/layout/HorizontalLabelsTimeline"/>
    <dgm:cxn modelId="{C63D197B-4955-4117-B63E-ED5788196457}" srcId="{A86D4FD5-3E3A-45B5-8E4C-ECD8772C83FA}" destId="{938986AE-7004-44E6-8F86-4943F65EF28A}" srcOrd="0" destOrd="0" parTransId="{4A3AE1ED-94E6-440E-A317-A2905D622877}" sibTransId="{2343FA58-67BA-4D99-BCB9-9CCBAC06AAAE}"/>
    <dgm:cxn modelId="{0943A995-60DB-4AD4-9E2E-0DD5343BA997}" srcId="{FF1CA448-11FD-4CB8-ABF6-581CD41ACEC3}" destId="{A86D4FD5-3E3A-45B5-8E4C-ECD8772C83FA}" srcOrd="2" destOrd="0" parTransId="{68CB998D-77A8-445A-8BC2-66653B8B6A23}" sibTransId="{0F571EBF-70C1-42B9-9847-ED3FC8266D22}"/>
    <dgm:cxn modelId="{259FCD98-B602-40E2-A0B6-0A8723D3EE40}" srcId="{3C6270D5-4B39-46BD-B8B2-B2D6CD1A649F}" destId="{78F21712-C193-4062-B196-C6BA6A8B1554}" srcOrd="0" destOrd="0" parTransId="{B3DF44A4-6835-4BBC-8A01-83D080A91A13}" sibTransId="{3014128F-7F69-455C-AD20-B917EFF2456B}"/>
    <dgm:cxn modelId="{4E10AF9E-84B7-4BF4-B87B-F73A46DD9F08}" type="presOf" srcId="{938986AE-7004-44E6-8F86-4943F65EF28A}" destId="{46D18426-3DC6-4187-B93E-E56481738E6A}" srcOrd="0" destOrd="0" presId="urn:microsoft.com/office/officeart/2017/3/layout/HorizontalLabelsTimeline"/>
    <dgm:cxn modelId="{E28B0CA3-C2BE-406F-8784-3120C090FF73}" type="presOf" srcId="{B9BBFFEC-7D68-4973-8C13-8A3B788B339E}" destId="{020E0599-4DBA-4008-BBBC-EF2948593869}" srcOrd="0" destOrd="0" presId="urn:microsoft.com/office/officeart/2017/3/layout/HorizontalLabelsTimeline"/>
    <dgm:cxn modelId="{640625D8-E91A-403D-9E09-6AEF39AC583F}" type="presOf" srcId="{A86D4FD5-3E3A-45B5-8E4C-ECD8772C83FA}" destId="{27D3F82A-6CB6-45AC-9DD7-BADA97D96B1B}" srcOrd="0" destOrd="0" presId="urn:microsoft.com/office/officeart/2017/3/layout/HorizontalLabelsTimeline"/>
    <dgm:cxn modelId="{84BC56E2-0649-4327-B12C-7D901B21A6AF}" srcId="{FF1CA448-11FD-4CB8-ABF6-581CD41ACEC3}" destId="{3C6270D5-4B39-46BD-B8B2-B2D6CD1A649F}" srcOrd="0" destOrd="0" parTransId="{675BB7F1-D7BD-4CA7-94AB-FDF130BEB6EB}" sibTransId="{5F06D6DA-7EBE-4EF8-8CAD-B468DCCFAD45}"/>
    <dgm:cxn modelId="{39AF9DE8-5FA8-4537-A096-7A083CB53D6E}" srcId="{C5D343E1-3EE6-4F14-9F06-4FECC6E5504C}" destId="{B9BBFFEC-7D68-4973-8C13-8A3B788B339E}" srcOrd="0" destOrd="0" parTransId="{785B7D2F-F298-47FE-AFA1-8AD5E94050AC}" sibTransId="{51F17A15-13B0-4F46-B6E0-B461DBFDF047}"/>
    <dgm:cxn modelId="{606701F0-EC7D-43B2-8AAA-EA8D33DED26A}" type="presOf" srcId="{3C6270D5-4B39-46BD-B8B2-B2D6CD1A649F}" destId="{528CE969-8532-4E79-B389-50F2E8E20EB8}" srcOrd="0" destOrd="0" presId="urn:microsoft.com/office/officeart/2017/3/layout/HorizontalLabelsTimeline"/>
    <dgm:cxn modelId="{DB7CCBF6-167E-43AD-814A-FE89D8713352}" type="presOf" srcId="{FF1CA448-11FD-4CB8-ABF6-581CD41ACEC3}" destId="{775A2EBC-A8EC-4D2C-8AFF-5C4AF48DECA9}" srcOrd="0" destOrd="0" presId="urn:microsoft.com/office/officeart/2017/3/layout/HorizontalLabelsTimeline"/>
    <dgm:cxn modelId="{9DCF45F8-8E8F-4A3B-94D9-3F382D8B7413}" type="presOf" srcId="{78F21712-C193-4062-B196-C6BA6A8B1554}" destId="{74B35FE1-2BD2-45D2-BF35-79457EC00A6F}" srcOrd="0" destOrd="0" presId="urn:microsoft.com/office/officeart/2017/3/layout/HorizontalLabelsTimeline"/>
    <dgm:cxn modelId="{25BDA4A7-F591-4F43-9DA5-C23404EB95DC}" type="presParOf" srcId="{775A2EBC-A8EC-4D2C-8AFF-5C4AF48DECA9}" destId="{E5161613-90CA-4193-A8A0-E0B3E58C15FF}" srcOrd="0" destOrd="0" presId="urn:microsoft.com/office/officeart/2017/3/layout/HorizontalLabelsTimeline"/>
    <dgm:cxn modelId="{D1F44C50-65EB-4CFA-A769-A323D59D31B9}" type="presParOf" srcId="{775A2EBC-A8EC-4D2C-8AFF-5C4AF48DECA9}" destId="{348BD6FD-EF2A-4C4A-9477-C443C4051533}" srcOrd="1" destOrd="0" presId="urn:microsoft.com/office/officeart/2017/3/layout/HorizontalLabelsTimeline"/>
    <dgm:cxn modelId="{48EB0E86-D849-4F76-A484-4570765FCC68}" type="presParOf" srcId="{348BD6FD-EF2A-4C4A-9477-C443C4051533}" destId="{07581CBF-0B3D-4EBB-9297-9BBEF1FC7B45}" srcOrd="0" destOrd="0" presId="urn:microsoft.com/office/officeart/2017/3/layout/HorizontalLabelsTimeline"/>
    <dgm:cxn modelId="{F3BC36CC-BD8C-4722-B676-B1CE4C7E6CB2}" type="presParOf" srcId="{07581CBF-0B3D-4EBB-9297-9BBEF1FC7B45}" destId="{528CE969-8532-4E79-B389-50F2E8E20EB8}" srcOrd="0" destOrd="0" presId="urn:microsoft.com/office/officeart/2017/3/layout/HorizontalLabelsTimeline"/>
    <dgm:cxn modelId="{E36A67D0-143C-4425-BA3C-FF1B70ADB40F}" type="presParOf" srcId="{07581CBF-0B3D-4EBB-9297-9BBEF1FC7B45}" destId="{7D784AD5-173F-46A7-8EA5-6AECCD388FF2}" srcOrd="1" destOrd="0" presId="urn:microsoft.com/office/officeart/2017/3/layout/HorizontalLabelsTimeline"/>
    <dgm:cxn modelId="{46D108BF-2AA6-41B4-A187-56D14199869A}" type="presParOf" srcId="{7D784AD5-173F-46A7-8EA5-6AECCD388FF2}" destId="{74B35FE1-2BD2-45D2-BF35-79457EC00A6F}" srcOrd="0" destOrd="0" presId="urn:microsoft.com/office/officeart/2017/3/layout/HorizontalLabelsTimeline"/>
    <dgm:cxn modelId="{AA41D503-F163-4232-A03C-3506E8EADA40}" type="presParOf" srcId="{7D784AD5-173F-46A7-8EA5-6AECCD388FF2}" destId="{6C5E875A-8B34-47E9-93A0-2C52A87C0535}" srcOrd="1" destOrd="0" presId="urn:microsoft.com/office/officeart/2017/3/layout/HorizontalLabelsTimeline"/>
    <dgm:cxn modelId="{D64DEA88-2CAF-48C7-94F8-62B7F2A0987C}" type="presParOf" srcId="{07581CBF-0B3D-4EBB-9297-9BBEF1FC7B45}" destId="{25298E52-E55D-48EB-8642-6D5FE9349518}" srcOrd="2" destOrd="0" presId="urn:microsoft.com/office/officeart/2017/3/layout/HorizontalLabelsTimeline"/>
    <dgm:cxn modelId="{EAD01139-4592-47AF-B4DC-C5BB8C688F3D}" type="presParOf" srcId="{07581CBF-0B3D-4EBB-9297-9BBEF1FC7B45}" destId="{569801A4-845E-4562-B24A-880DC97CC455}" srcOrd="3" destOrd="0" presId="urn:microsoft.com/office/officeart/2017/3/layout/HorizontalLabelsTimeline"/>
    <dgm:cxn modelId="{6283080F-8731-43D6-8A28-8CF24062652F}" type="presParOf" srcId="{07581CBF-0B3D-4EBB-9297-9BBEF1FC7B45}" destId="{F79A7A70-CB3F-4C2E-9194-6DF1E4F1AFB3}" srcOrd="4" destOrd="0" presId="urn:microsoft.com/office/officeart/2017/3/layout/HorizontalLabelsTimeline"/>
    <dgm:cxn modelId="{BDAD7027-B444-45FC-A0C2-101D42C895BC}" type="presParOf" srcId="{348BD6FD-EF2A-4C4A-9477-C443C4051533}" destId="{5F214F88-2DFE-41AE-81B0-0EE718E1644A}" srcOrd="1" destOrd="0" presId="urn:microsoft.com/office/officeart/2017/3/layout/HorizontalLabelsTimeline"/>
    <dgm:cxn modelId="{18D83D06-F38D-43F7-A49D-84DFA57C9BFB}" type="presParOf" srcId="{348BD6FD-EF2A-4C4A-9477-C443C4051533}" destId="{7053BD2F-B6B5-4E46-9C5E-C316815E2E6B}" srcOrd="2" destOrd="0" presId="urn:microsoft.com/office/officeart/2017/3/layout/HorizontalLabelsTimeline"/>
    <dgm:cxn modelId="{5B199DC0-F3BB-4DCE-BC0C-3BF3D40C1379}" type="presParOf" srcId="{7053BD2F-B6B5-4E46-9C5E-C316815E2E6B}" destId="{0EAF2DAC-3402-4244-B6A9-148056940AE9}" srcOrd="0" destOrd="0" presId="urn:microsoft.com/office/officeart/2017/3/layout/HorizontalLabelsTimeline"/>
    <dgm:cxn modelId="{A18109E6-3BA1-49F8-8C8C-AAA61CE06982}" type="presParOf" srcId="{7053BD2F-B6B5-4E46-9C5E-C316815E2E6B}" destId="{D650F19E-71ED-4D42-A4F1-47F686D5ED6D}" srcOrd="1" destOrd="0" presId="urn:microsoft.com/office/officeart/2017/3/layout/HorizontalLabelsTimeline"/>
    <dgm:cxn modelId="{5069319A-557E-47A1-915D-7B73482046DF}" type="presParOf" srcId="{D650F19E-71ED-4D42-A4F1-47F686D5ED6D}" destId="{020E0599-4DBA-4008-BBBC-EF2948593869}" srcOrd="0" destOrd="0" presId="urn:microsoft.com/office/officeart/2017/3/layout/HorizontalLabelsTimeline"/>
    <dgm:cxn modelId="{8902CF2B-0A25-41B5-B31D-82107F1839F3}" type="presParOf" srcId="{D650F19E-71ED-4D42-A4F1-47F686D5ED6D}" destId="{F31B0251-3DF0-4A5A-9520-6D9FC5D248AE}" srcOrd="1" destOrd="0" presId="urn:microsoft.com/office/officeart/2017/3/layout/HorizontalLabelsTimeline"/>
    <dgm:cxn modelId="{9F3FF7AA-75DD-4065-B72C-6018F811083B}" type="presParOf" srcId="{7053BD2F-B6B5-4E46-9C5E-C316815E2E6B}" destId="{348C7656-AE13-4D1E-8375-D6F8BA7DDE4D}" srcOrd="2" destOrd="0" presId="urn:microsoft.com/office/officeart/2017/3/layout/HorizontalLabelsTimeline"/>
    <dgm:cxn modelId="{CEC01F68-686C-4C83-9002-045D8D267080}" type="presParOf" srcId="{7053BD2F-B6B5-4E46-9C5E-C316815E2E6B}" destId="{434770ED-BD54-421A-B44E-3555D5EF4E85}" srcOrd="3" destOrd="0" presId="urn:microsoft.com/office/officeart/2017/3/layout/HorizontalLabelsTimeline"/>
    <dgm:cxn modelId="{CD5BA45A-4036-4F9F-BDCD-76B10D9D69F1}" type="presParOf" srcId="{7053BD2F-B6B5-4E46-9C5E-C316815E2E6B}" destId="{6AE9FE87-FA22-4538-913C-B9BC360AAF38}" srcOrd="4" destOrd="0" presId="urn:microsoft.com/office/officeart/2017/3/layout/HorizontalLabelsTimeline"/>
    <dgm:cxn modelId="{396A7407-C2A0-47A3-B793-B49D7AD6BBCA}" type="presParOf" srcId="{348BD6FD-EF2A-4C4A-9477-C443C4051533}" destId="{896B7D89-41CA-425A-B8F4-EAA74CF27788}" srcOrd="3" destOrd="0" presId="urn:microsoft.com/office/officeart/2017/3/layout/HorizontalLabelsTimeline"/>
    <dgm:cxn modelId="{F688F446-93AB-43E1-A090-A60A06B38631}" type="presParOf" srcId="{348BD6FD-EF2A-4C4A-9477-C443C4051533}" destId="{6D5AFC50-1A9F-4A34-8C8A-8B880C361FDA}" srcOrd="4" destOrd="0" presId="urn:microsoft.com/office/officeart/2017/3/layout/HorizontalLabelsTimeline"/>
    <dgm:cxn modelId="{DD7BA86A-AEEF-45F3-AF9E-5F672588A435}" type="presParOf" srcId="{6D5AFC50-1A9F-4A34-8C8A-8B880C361FDA}" destId="{27D3F82A-6CB6-45AC-9DD7-BADA97D96B1B}" srcOrd="0" destOrd="0" presId="urn:microsoft.com/office/officeart/2017/3/layout/HorizontalLabelsTimeline"/>
    <dgm:cxn modelId="{64431613-85AA-42E2-BC87-CC047F994583}" type="presParOf" srcId="{6D5AFC50-1A9F-4A34-8C8A-8B880C361FDA}" destId="{E8A8C6CF-E751-417B-9D8D-1B4F4EAFB01C}" srcOrd="1" destOrd="0" presId="urn:microsoft.com/office/officeart/2017/3/layout/HorizontalLabelsTimeline"/>
    <dgm:cxn modelId="{074E391B-0BB7-43DD-AA5D-C242B602A8AC}" type="presParOf" srcId="{E8A8C6CF-E751-417B-9D8D-1B4F4EAFB01C}" destId="{46D18426-3DC6-4187-B93E-E56481738E6A}" srcOrd="0" destOrd="0" presId="urn:microsoft.com/office/officeart/2017/3/layout/HorizontalLabelsTimeline"/>
    <dgm:cxn modelId="{65F8CCCB-62B3-41DE-AA04-728ACA9B013D}" type="presParOf" srcId="{E8A8C6CF-E751-417B-9D8D-1B4F4EAFB01C}" destId="{1CB3ED52-A41E-46FA-9DF2-705E5AC1AF08}" srcOrd="1" destOrd="0" presId="urn:microsoft.com/office/officeart/2017/3/layout/HorizontalLabelsTimeline"/>
    <dgm:cxn modelId="{AC7E17D9-1349-458E-8FF4-E744D6B489F4}" type="presParOf" srcId="{6D5AFC50-1A9F-4A34-8C8A-8B880C361FDA}" destId="{F5CB532E-1889-41D6-8B24-1825EBEAE4BA}" srcOrd="2" destOrd="0" presId="urn:microsoft.com/office/officeart/2017/3/layout/HorizontalLabelsTimeline"/>
    <dgm:cxn modelId="{38175628-6552-4F3B-89E9-9B8EAD960ADF}" type="presParOf" srcId="{6D5AFC50-1A9F-4A34-8C8A-8B880C361FDA}" destId="{571281C4-CD49-4ED5-AC3D-C784F7F09C28}" srcOrd="3" destOrd="0" presId="urn:microsoft.com/office/officeart/2017/3/layout/HorizontalLabelsTimeline"/>
    <dgm:cxn modelId="{EC935E65-C746-4664-AE67-9F3F34D38A6D}" type="presParOf" srcId="{6D5AFC50-1A9F-4A34-8C8A-8B880C361FDA}" destId="{6D2F456A-669E-447C-AC62-90DC7A35A6DB}" srcOrd="4" destOrd="0" presId="urn:microsoft.com/office/officeart/2017/3/layout/HorizontalLabelsTimeline"/>
    <dgm:cxn modelId="{095E8593-BE7D-4294-A7D8-3F4966B55206}" type="presParOf" srcId="{348BD6FD-EF2A-4C4A-9477-C443C4051533}" destId="{535D7D83-BDD7-46F1-AC4F-294D12B7C444}" srcOrd="5" destOrd="0" presId="urn:microsoft.com/office/officeart/2017/3/layout/HorizontalLabelsTimeline"/>
    <dgm:cxn modelId="{3C6AB229-01FF-44D1-ABB9-54EBF0631634}" type="presParOf" srcId="{348BD6FD-EF2A-4C4A-9477-C443C4051533}" destId="{43ED9019-5A06-4B5A-BBFD-8DAEDFDAB112}" srcOrd="6" destOrd="0" presId="urn:microsoft.com/office/officeart/2017/3/layout/HorizontalLabelsTimeline"/>
    <dgm:cxn modelId="{654BE70D-2FA0-4B98-8B5E-32EF020D7896}" type="presParOf" srcId="{43ED9019-5A06-4B5A-BBFD-8DAEDFDAB112}" destId="{1C068619-C09F-4034-B81B-A5872C167FD7}" srcOrd="0" destOrd="0" presId="urn:microsoft.com/office/officeart/2017/3/layout/HorizontalLabelsTimeline"/>
    <dgm:cxn modelId="{13D3832C-EB71-4EB7-B105-EBB7D7148598}" type="presParOf" srcId="{43ED9019-5A06-4B5A-BBFD-8DAEDFDAB112}" destId="{9AB6A2AE-6D1A-481D-BA57-C23A358DD88D}" srcOrd="1" destOrd="0" presId="urn:microsoft.com/office/officeart/2017/3/layout/HorizontalLabelsTimeline"/>
    <dgm:cxn modelId="{254F16A9-5D82-4B52-BD83-97D7612222A4}" type="presParOf" srcId="{9AB6A2AE-6D1A-481D-BA57-C23A358DD88D}" destId="{BCFED54E-FC50-4F2C-B18D-DD47EBF0E7F4}" srcOrd="0" destOrd="0" presId="urn:microsoft.com/office/officeart/2017/3/layout/HorizontalLabelsTimeline"/>
    <dgm:cxn modelId="{8C2662E2-6EBC-4B04-AC03-C0097598FDB3}" type="presParOf" srcId="{9AB6A2AE-6D1A-481D-BA57-C23A358DD88D}" destId="{AF459627-F7A7-43EC-B57E-4857B4785F3A}" srcOrd="1" destOrd="0" presId="urn:microsoft.com/office/officeart/2017/3/layout/HorizontalLabelsTimeline"/>
    <dgm:cxn modelId="{C6F0FE76-1BA5-497E-AAC2-A02093CC9CE4}" type="presParOf" srcId="{43ED9019-5A06-4B5A-BBFD-8DAEDFDAB112}" destId="{6B8D5740-5E80-4094-92D1-AB96713470C2}" srcOrd="2" destOrd="0" presId="urn:microsoft.com/office/officeart/2017/3/layout/HorizontalLabelsTimeline"/>
    <dgm:cxn modelId="{653DE997-8227-4E29-B58C-83C19F2DAFF7}" type="presParOf" srcId="{43ED9019-5A06-4B5A-BBFD-8DAEDFDAB112}" destId="{2D36D5E4-BE4A-4F05-A8F0-5034C4B3B752}" srcOrd="3" destOrd="0" presId="urn:microsoft.com/office/officeart/2017/3/layout/HorizontalLabelsTimeline"/>
    <dgm:cxn modelId="{923E12EE-17B3-4404-88FE-E1A709A43C26}" type="presParOf" srcId="{43ED9019-5A06-4B5A-BBFD-8DAEDFDAB112}" destId="{7B1D0BBD-2672-4858-BE68-BAEA0F1FB1E3}" srcOrd="4" destOrd="0" presId="urn:microsoft.com/office/officeart/2017/3/layout/HorizontalLabels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1CA448-11FD-4CB8-ABF6-581CD41ACEC3}" type="doc">
      <dgm:prSet loTypeId="urn:microsoft.com/office/officeart/2017/3/layout/HorizontalLabelsTimeline" loCatId="timeline" qsTypeId="urn:microsoft.com/office/officeart/2005/8/quickstyle/simple1" qsCatId="simple" csTypeId="urn:microsoft.com/office/officeart/2005/8/colors/accent1_2" csCatId="accent1" phldr="1"/>
      <dgm:spPr/>
      <dgm:t>
        <a:bodyPr/>
        <a:lstStyle/>
        <a:p>
          <a:endParaRPr lang="en-US"/>
        </a:p>
      </dgm:t>
    </dgm:pt>
    <dgm:pt modelId="{3C6270D5-4B39-46BD-B8B2-B2D6CD1A649F}">
      <dgm:prSet phldrT="[Text]" phldr="0"/>
      <dgm:spPr/>
      <dgm:t>
        <a:bodyPr/>
        <a:lstStyle/>
        <a:p>
          <a:pPr>
            <a:defRPr b="1"/>
          </a:pPr>
          <a:r>
            <a:rPr lang="en-US" dirty="0">
              <a:latin typeface="Calibri Light" panose="020F0302020204030204"/>
            </a:rPr>
            <a:t> Requesting rocket launch data from SpaceX API</a:t>
          </a:r>
          <a:endParaRPr lang="en-US" dirty="0"/>
        </a:p>
      </dgm:t>
    </dgm:pt>
    <dgm:pt modelId="{675BB7F1-D7BD-4CA7-94AB-FDF130BEB6EB}" type="parTrans" cxnId="{84BC56E2-0649-4327-B12C-7D901B21A6AF}">
      <dgm:prSet/>
      <dgm:spPr/>
      <dgm:t>
        <a:bodyPr/>
        <a:lstStyle/>
        <a:p>
          <a:endParaRPr lang="en-US"/>
        </a:p>
      </dgm:t>
    </dgm:pt>
    <dgm:pt modelId="{5F06D6DA-7EBE-4EF8-8CAD-B468DCCFAD45}" type="sibTrans" cxnId="{84BC56E2-0649-4327-B12C-7D901B21A6AF}">
      <dgm:prSet/>
      <dgm:spPr/>
      <dgm:t>
        <a:bodyPr/>
        <a:lstStyle/>
        <a:p>
          <a:endParaRPr lang="en-US"/>
        </a:p>
      </dgm:t>
    </dgm:pt>
    <dgm:pt modelId="{78F21712-C193-4062-B196-C6BA6A8B1554}">
      <dgm:prSet phldrT="[Text]" phldr="1"/>
      <dgm:spPr/>
      <dgm:t>
        <a:bodyPr/>
        <a:lstStyle/>
        <a:p>
          <a:endParaRPr lang="en-US"/>
        </a:p>
      </dgm:t>
    </dgm:pt>
    <dgm:pt modelId="{B3DF44A4-6835-4BBC-8A01-83D080A91A13}" type="parTrans" cxnId="{259FCD98-B602-40E2-A0B6-0A8723D3EE40}">
      <dgm:prSet/>
      <dgm:spPr/>
      <dgm:t>
        <a:bodyPr/>
        <a:lstStyle/>
        <a:p>
          <a:endParaRPr lang="en-US"/>
        </a:p>
      </dgm:t>
    </dgm:pt>
    <dgm:pt modelId="{3014128F-7F69-455C-AD20-B917EFF2456B}" type="sibTrans" cxnId="{259FCD98-B602-40E2-A0B6-0A8723D3EE40}">
      <dgm:prSet/>
      <dgm:spPr/>
      <dgm:t>
        <a:bodyPr/>
        <a:lstStyle/>
        <a:p>
          <a:endParaRPr lang="en-US"/>
        </a:p>
      </dgm:t>
    </dgm:pt>
    <dgm:pt modelId="{B9BBFFEC-7D68-4973-8C13-8A3B788B339E}">
      <dgm:prSet phldrT="[Text]" phldr="0"/>
      <dgm:spPr/>
      <dgm:t>
        <a:bodyPr/>
        <a:lstStyle/>
        <a:p>
          <a:pPr rtl="0">
            <a:defRPr b="1"/>
          </a:pPr>
          <a:r>
            <a:rPr lang="en-US" b="0" dirty="0">
              <a:latin typeface="Calibri Light" panose="020F0302020204030204"/>
            </a:rPr>
            <a:t>Normalization of the data using .</a:t>
          </a:r>
          <a:r>
            <a:rPr lang="en-US" b="0" dirty="0" err="1">
              <a:latin typeface="Calibri Light" panose="020F0302020204030204"/>
            </a:rPr>
            <a:t>json_normalize</a:t>
          </a:r>
          <a:endParaRPr lang="en-US" b="1" dirty="0" err="1"/>
        </a:p>
      </dgm:t>
    </dgm:pt>
    <dgm:pt modelId="{785B7D2F-F298-47FE-AFA1-8AD5E94050AC}" type="parTrans" cxnId="{39AF9DE8-5FA8-4537-A096-7A083CB53D6E}">
      <dgm:prSet/>
      <dgm:spPr/>
      <dgm:t>
        <a:bodyPr/>
        <a:lstStyle/>
        <a:p>
          <a:endParaRPr lang="en-US"/>
        </a:p>
      </dgm:t>
    </dgm:pt>
    <dgm:pt modelId="{51F17A15-13B0-4F46-B6E0-B461DBFDF047}" type="sibTrans" cxnId="{39AF9DE8-5FA8-4537-A096-7A083CB53D6E}">
      <dgm:prSet/>
      <dgm:spPr/>
      <dgm:t>
        <a:bodyPr/>
        <a:lstStyle/>
        <a:p>
          <a:endParaRPr lang="en-US"/>
        </a:p>
      </dgm:t>
    </dgm:pt>
    <dgm:pt modelId="{A86D4FD5-3E3A-45B5-8E4C-ECD8772C83FA}">
      <dgm:prSet phldrT="[Text]" phldr="0"/>
      <dgm:spPr/>
      <dgm:t>
        <a:bodyPr/>
        <a:lstStyle/>
        <a:p>
          <a:pPr rtl="0">
            <a:defRPr b="1"/>
          </a:pPr>
          <a:r>
            <a:rPr lang="en-US" b="0" dirty="0">
              <a:latin typeface="Calibri Light" panose="020F0302020204030204"/>
            </a:rPr>
            <a:t>Creating the </a:t>
          </a:r>
          <a:r>
            <a:rPr lang="en-US" b="0" dirty="0" err="1">
              <a:latin typeface="Calibri Light" panose="020F0302020204030204"/>
            </a:rPr>
            <a:t>dataframe</a:t>
          </a:r>
          <a:r>
            <a:rPr lang="en-US" b="0" dirty="0">
              <a:latin typeface="Calibri Light" panose="020F0302020204030204"/>
            </a:rPr>
            <a:t> using the requested data</a:t>
          </a:r>
          <a:endParaRPr lang="en-US" dirty="0"/>
        </a:p>
      </dgm:t>
    </dgm:pt>
    <dgm:pt modelId="{68CB998D-77A8-445A-8BC2-66653B8B6A23}" type="parTrans" cxnId="{0943A995-60DB-4AD4-9E2E-0DD5343BA997}">
      <dgm:prSet/>
      <dgm:spPr/>
      <dgm:t>
        <a:bodyPr/>
        <a:lstStyle/>
        <a:p>
          <a:endParaRPr lang="en-US"/>
        </a:p>
      </dgm:t>
    </dgm:pt>
    <dgm:pt modelId="{0F571EBF-70C1-42B9-9847-ED3FC8266D22}" type="sibTrans" cxnId="{0943A995-60DB-4AD4-9E2E-0DD5343BA997}">
      <dgm:prSet/>
      <dgm:spPr/>
      <dgm:t>
        <a:bodyPr/>
        <a:lstStyle/>
        <a:p>
          <a:endParaRPr lang="en-US"/>
        </a:p>
      </dgm:t>
    </dgm:pt>
    <dgm:pt modelId="{938986AE-7004-44E6-8F86-4943F65EF28A}">
      <dgm:prSet phldrT="[Text]" phldr="1"/>
      <dgm:spPr/>
      <dgm:t>
        <a:bodyPr/>
        <a:lstStyle/>
        <a:p>
          <a:endParaRPr lang="en-US"/>
        </a:p>
      </dgm:t>
    </dgm:pt>
    <dgm:pt modelId="{4A3AE1ED-94E6-440E-A317-A2905D622877}" type="parTrans" cxnId="{C63D197B-4955-4117-B63E-ED5788196457}">
      <dgm:prSet/>
      <dgm:spPr/>
      <dgm:t>
        <a:bodyPr/>
        <a:lstStyle/>
        <a:p>
          <a:endParaRPr lang="en-US"/>
        </a:p>
      </dgm:t>
    </dgm:pt>
    <dgm:pt modelId="{2343FA58-67BA-4D99-BCB9-9CCBAC06AAAE}" type="sibTrans" cxnId="{C63D197B-4955-4117-B63E-ED5788196457}">
      <dgm:prSet/>
      <dgm:spPr/>
      <dgm:t>
        <a:bodyPr/>
        <a:lstStyle/>
        <a:p>
          <a:endParaRPr lang="en-US"/>
        </a:p>
      </dgm:t>
    </dgm:pt>
    <dgm:pt modelId="{D2538A1B-4882-4734-9158-3C1C402EA350}">
      <dgm:prSet phldr="0"/>
      <dgm:spPr/>
      <dgm:t>
        <a:bodyPr/>
        <a:lstStyle/>
        <a:p>
          <a:pPr rtl="0">
            <a:defRPr b="1"/>
          </a:pPr>
          <a:r>
            <a:rPr lang="en-US" b="0" dirty="0">
              <a:latin typeface="Calibri Light" panose="020F0302020204030204"/>
            </a:rPr>
            <a:t>Dealing with the missing values</a:t>
          </a:r>
          <a:endParaRPr lang="en-US" dirty="0">
            <a:latin typeface="Calibri Light" panose="020F0302020204030204"/>
          </a:endParaRPr>
        </a:p>
      </dgm:t>
    </dgm:pt>
    <dgm:pt modelId="{297264A4-6C68-4253-806C-CB492C24D053}" type="parTrans" cxnId="{AF23912B-88BD-4DD0-88EB-D2C89B445348}">
      <dgm:prSet/>
      <dgm:spPr/>
    </dgm:pt>
    <dgm:pt modelId="{1F99D89D-F71D-4394-9D50-388B3E0C4C94}" type="sibTrans" cxnId="{AF23912B-88BD-4DD0-88EB-D2C89B445348}">
      <dgm:prSet/>
      <dgm:spPr/>
      <dgm:t>
        <a:bodyPr/>
        <a:lstStyle/>
        <a:p>
          <a:endParaRPr lang="en-US"/>
        </a:p>
      </dgm:t>
    </dgm:pt>
    <dgm:pt modelId="{775A2EBC-A8EC-4D2C-8AFF-5C4AF48DECA9}" type="pres">
      <dgm:prSet presAssocID="{FF1CA448-11FD-4CB8-ABF6-581CD41ACEC3}" presName="root" presStyleCnt="0">
        <dgm:presLayoutVars>
          <dgm:chMax/>
          <dgm:chPref/>
          <dgm:animLvl val="lvl"/>
        </dgm:presLayoutVars>
      </dgm:prSet>
      <dgm:spPr/>
    </dgm:pt>
    <dgm:pt modelId="{E5161613-90CA-4193-A8A0-E0B3E58C15FF}" type="pres">
      <dgm:prSet presAssocID="{FF1CA448-11FD-4CB8-ABF6-581CD41ACEC3}" presName="divider" presStyleLbl="fgAcc1" presStyleIdx="0" presStyleCnt="1"/>
      <dgm:spPr/>
    </dgm:pt>
    <dgm:pt modelId="{348BD6FD-EF2A-4C4A-9477-C443C4051533}" type="pres">
      <dgm:prSet presAssocID="{FF1CA448-11FD-4CB8-ABF6-581CD41ACEC3}" presName="nodes" presStyleCnt="0">
        <dgm:presLayoutVars>
          <dgm:chMax/>
          <dgm:chPref/>
          <dgm:animLvl val="lvl"/>
        </dgm:presLayoutVars>
      </dgm:prSet>
      <dgm:spPr/>
    </dgm:pt>
    <dgm:pt modelId="{07581CBF-0B3D-4EBB-9297-9BBEF1FC7B45}" type="pres">
      <dgm:prSet presAssocID="{3C6270D5-4B39-46BD-B8B2-B2D6CD1A649F}" presName="composite" presStyleCnt="0"/>
      <dgm:spPr/>
    </dgm:pt>
    <dgm:pt modelId="{528CE969-8532-4E79-B389-50F2E8E20EB8}" type="pres">
      <dgm:prSet presAssocID="{3C6270D5-4B39-46BD-B8B2-B2D6CD1A649F}" presName="L1TextContainer" presStyleLbl="alignNode1" presStyleIdx="0" presStyleCnt="4">
        <dgm:presLayoutVars>
          <dgm:chMax val="1"/>
          <dgm:chPref val="1"/>
          <dgm:bulletEnabled val="1"/>
        </dgm:presLayoutVars>
      </dgm:prSet>
      <dgm:spPr/>
    </dgm:pt>
    <dgm:pt modelId="{7D784AD5-173F-46A7-8EA5-6AECCD388FF2}" type="pres">
      <dgm:prSet presAssocID="{3C6270D5-4B39-46BD-B8B2-B2D6CD1A649F}" presName="L2TextContainerWrapper" presStyleCnt="0">
        <dgm:presLayoutVars>
          <dgm:bulletEnabled val="1"/>
        </dgm:presLayoutVars>
      </dgm:prSet>
      <dgm:spPr/>
    </dgm:pt>
    <dgm:pt modelId="{74B35FE1-2BD2-45D2-BF35-79457EC00A6F}" type="pres">
      <dgm:prSet presAssocID="{3C6270D5-4B39-46BD-B8B2-B2D6CD1A649F}" presName="L2TextContainer" presStyleLbl="bgAccFollowNode1" presStyleIdx="0" presStyleCnt="4"/>
      <dgm:spPr/>
    </dgm:pt>
    <dgm:pt modelId="{6C5E875A-8B34-47E9-93A0-2C52A87C0535}" type="pres">
      <dgm:prSet presAssocID="{3C6270D5-4B39-46BD-B8B2-B2D6CD1A649F}" presName="FlexibleEmptyPlaceHolder" presStyleCnt="0"/>
      <dgm:spPr/>
    </dgm:pt>
    <dgm:pt modelId="{25298E52-E55D-48EB-8642-6D5FE9349518}" type="pres">
      <dgm:prSet presAssocID="{3C6270D5-4B39-46BD-B8B2-B2D6CD1A649F}" presName="ConnectLine" presStyleLbl="sibTrans1D1" presStyleIdx="0" presStyleCnt="4"/>
      <dgm:spPr/>
    </dgm:pt>
    <dgm:pt modelId="{569801A4-845E-4562-B24A-880DC97CC455}" type="pres">
      <dgm:prSet presAssocID="{3C6270D5-4B39-46BD-B8B2-B2D6CD1A649F}" presName="ConnectorPoint" presStyleLbl="node1" presStyleIdx="0" presStyleCnt="4"/>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F79A7A70-CB3F-4C2E-9194-6DF1E4F1AFB3}" type="pres">
      <dgm:prSet presAssocID="{3C6270D5-4B39-46BD-B8B2-B2D6CD1A649F}" presName="EmptyPlaceHolder" presStyleCnt="0"/>
      <dgm:spPr/>
    </dgm:pt>
    <dgm:pt modelId="{5F214F88-2DFE-41AE-81B0-0EE718E1644A}" type="pres">
      <dgm:prSet presAssocID="{5F06D6DA-7EBE-4EF8-8CAD-B468DCCFAD45}" presName="spaceBetweenRectangles" presStyleCnt="0"/>
      <dgm:spPr/>
    </dgm:pt>
    <dgm:pt modelId="{F36CA2BD-0A06-47DD-9A6F-F664BFDB35A3}" type="pres">
      <dgm:prSet presAssocID="{B9BBFFEC-7D68-4973-8C13-8A3B788B339E}" presName="composite" presStyleCnt="0"/>
      <dgm:spPr/>
    </dgm:pt>
    <dgm:pt modelId="{E4E469F6-6907-4174-A85C-475B13B2695A}" type="pres">
      <dgm:prSet presAssocID="{B9BBFFEC-7D68-4973-8C13-8A3B788B339E}" presName="L1TextContainer" presStyleLbl="alignNode1" presStyleIdx="1" presStyleCnt="4">
        <dgm:presLayoutVars>
          <dgm:chMax val="1"/>
          <dgm:chPref val="1"/>
          <dgm:bulletEnabled val="1"/>
        </dgm:presLayoutVars>
      </dgm:prSet>
      <dgm:spPr/>
    </dgm:pt>
    <dgm:pt modelId="{DD1DBC66-6CCC-41A3-8FC5-610D549358B3}" type="pres">
      <dgm:prSet presAssocID="{B9BBFFEC-7D68-4973-8C13-8A3B788B339E}" presName="L2TextContainerWrapper" presStyleCnt="0">
        <dgm:presLayoutVars>
          <dgm:bulletEnabled val="1"/>
        </dgm:presLayoutVars>
      </dgm:prSet>
      <dgm:spPr/>
    </dgm:pt>
    <dgm:pt modelId="{5ABB701F-2D2F-44D5-886D-B5C01E18EE15}" type="pres">
      <dgm:prSet presAssocID="{B9BBFFEC-7D68-4973-8C13-8A3B788B339E}" presName="L2TextContainer" presStyleLbl="bgAccFollowNode1" presStyleIdx="1" presStyleCnt="4"/>
      <dgm:spPr/>
    </dgm:pt>
    <dgm:pt modelId="{95CDC54F-A509-4233-A521-2AF9C3DA4B98}" type="pres">
      <dgm:prSet presAssocID="{B9BBFFEC-7D68-4973-8C13-8A3B788B339E}" presName="FlexibleEmptyPlaceHolder" presStyleCnt="0"/>
      <dgm:spPr/>
    </dgm:pt>
    <dgm:pt modelId="{702C0DA7-74C0-4F50-BD2C-0B35BC44E1E2}" type="pres">
      <dgm:prSet presAssocID="{B9BBFFEC-7D68-4973-8C13-8A3B788B339E}" presName="ConnectLine" presStyleLbl="sibTrans1D1" presStyleIdx="1" presStyleCnt="4"/>
      <dgm:spPr/>
    </dgm:pt>
    <dgm:pt modelId="{257D567F-C73F-430F-A422-3CDEE3B9FE36}" type="pres">
      <dgm:prSet presAssocID="{B9BBFFEC-7D68-4973-8C13-8A3B788B339E}" presName="ConnectorPoint" presStyleLbl="node1" presStyleIdx="1" presStyleCnt="4"/>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96AC57EA-1D69-4C72-BA11-4600E34931D8}" type="pres">
      <dgm:prSet presAssocID="{B9BBFFEC-7D68-4973-8C13-8A3B788B339E}" presName="EmptyPlaceHolder" presStyleCnt="0"/>
      <dgm:spPr/>
    </dgm:pt>
    <dgm:pt modelId="{F4D3ACA3-A8AB-45AE-96B9-CB90E3CFDD24}" type="pres">
      <dgm:prSet presAssocID="{51F17A15-13B0-4F46-B6E0-B461DBFDF047}" presName="spaceBetweenRectangles" presStyleCnt="0"/>
      <dgm:spPr/>
    </dgm:pt>
    <dgm:pt modelId="{6D5AFC50-1A9F-4A34-8C8A-8B880C361FDA}" type="pres">
      <dgm:prSet presAssocID="{A86D4FD5-3E3A-45B5-8E4C-ECD8772C83FA}" presName="composite" presStyleCnt="0"/>
      <dgm:spPr/>
    </dgm:pt>
    <dgm:pt modelId="{27D3F82A-6CB6-45AC-9DD7-BADA97D96B1B}" type="pres">
      <dgm:prSet presAssocID="{A86D4FD5-3E3A-45B5-8E4C-ECD8772C83FA}" presName="L1TextContainer" presStyleLbl="alignNode1" presStyleIdx="2" presStyleCnt="4">
        <dgm:presLayoutVars>
          <dgm:chMax val="1"/>
          <dgm:chPref val="1"/>
          <dgm:bulletEnabled val="1"/>
        </dgm:presLayoutVars>
      </dgm:prSet>
      <dgm:spPr/>
    </dgm:pt>
    <dgm:pt modelId="{E8A8C6CF-E751-417B-9D8D-1B4F4EAFB01C}" type="pres">
      <dgm:prSet presAssocID="{A86D4FD5-3E3A-45B5-8E4C-ECD8772C83FA}" presName="L2TextContainerWrapper" presStyleCnt="0">
        <dgm:presLayoutVars>
          <dgm:bulletEnabled val="1"/>
        </dgm:presLayoutVars>
      </dgm:prSet>
      <dgm:spPr/>
    </dgm:pt>
    <dgm:pt modelId="{46D18426-3DC6-4187-B93E-E56481738E6A}" type="pres">
      <dgm:prSet presAssocID="{A86D4FD5-3E3A-45B5-8E4C-ECD8772C83FA}" presName="L2TextContainer" presStyleLbl="bgAccFollowNode1" presStyleIdx="2" presStyleCnt="4"/>
      <dgm:spPr/>
    </dgm:pt>
    <dgm:pt modelId="{1CB3ED52-A41E-46FA-9DF2-705E5AC1AF08}" type="pres">
      <dgm:prSet presAssocID="{A86D4FD5-3E3A-45B5-8E4C-ECD8772C83FA}" presName="FlexibleEmptyPlaceHolder" presStyleCnt="0"/>
      <dgm:spPr/>
    </dgm:pt>
    <dgm:pt modelId="{F5CB532E-1889-41D6-8B24-1825EBEAE4BA}" type="pres">
      <dgm:prSet presAssocID="{A86D4FD5-3E3A-45B5-8E4C-ECD8772C83FA}" presName="ConnectLine" presStyleLbl="sibTrans1D1" presStyleIdx="2" presStyleCnt="4"/>
      <dgm:spPr/>
    </dgm:pt>
    <dgm:pt modelId="{571281C4-CD49-4ED5-AC3D-C784F7F09C28}" type="pres">
      <dgm:prSet presAssocID="{A86D4FD5-3E3A-45B5-8E4C-ECD8772C83FA}" presName="ConnectorPoint" presStyleLbl="node1" presStyleIdx="2" presStyleCnt="4"/>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D2F456A-669E-447C-AC62-90DC7A35A6DB}" type="pres">
      <dgm:prSet presAssocID="{A86D4FD5-3E3A-45B5-8E4C-ECD8772C83FA}" presName="EmptyPlaceHolder" presStyleCnt="0"/>
      <dgm:spPr/>
    </dgm:pt>
    <dgm:pt modelId="{535D7D83-BDD7-46F1-AC4F-294D12B7C444}" type="pres">
      <dgm:prSet presAssocID="{0F571EBF-70C1-42B9-9847-ED3FC8266D22}" presName="spaceBetweenRectangles" presStyleCnt="0"/>
      <dgm:spPr/>
    </dgm:pt>
    <dgm:pt modelId="{43ED9019-5A06-4B5A-BBFD-8DAEDFDAB112}" type="pres">
      <dgm:prSet presAssocID="{D2538A1B-4882-4734-9158-3C1C402EA350}" presName="composite" presStyleCnt="0"/>
      <dgm:spPr/>
    </dgm:pt>
    <dgm:pt modelId="{1C068619-C09F-4034-B81B-A5872C167FD7}" type="pres">
      <dgm:prSet presAssocID="{D2538A1B-4882-4734-9158-3C1C402EA350}" presName="L1TextContainer" presStyleLbl="alignNode1" presStyleIdx="3" presStyleCnt="4">
        <dgm:presLayoutVars>
          <dgm:chMax val="1"/>
          <dgm:chPref val="1"/>
          <dgm:bulletEnabled val="1"/>
        </dgm:presLayoutVars>
      </dgm:prSet>
      <dgm:spPr/>
    </dgm:pt>
    <dgm:pt modelId="{9AB6A2AE-6D1A-481D-BA57-C23A358DD88D}" type="pres">
      <dgm:prSet presAssocID="{D2538A1B-4882-4734-9158-3C1C402EA350}" presName="L2TextContainerWrapper" presStyleCnt="0">
        <dgm:presLayoutVars>
          <dgm:bulletEnabled val="1"/>
        </dgm:presLayoutVars>
      </dgm:prSet>
      <dgm:spPr/>
    </dgm:pt>
    <dgm:pt modelId="{BCFED54E-FC50-4F2C-B18D-DD47EBF0E7F4}" type="pres">
      <dgm:prSet presAssocID="{D2538A1B-4882-4734-9158-3C1C402EA350}" presName="L2TextContainer" presStyleLbl="bgAccFollowNode1" presStyleIdx="3" presStyleCnt="4"/>
      <dgm:spPr/>
    </dgm:pt>
    <dgm:pt modelId="{AF459627-F7A7-43EC-B57E-4857B4785F3A}" type="pres">
      <dgm:prSet presAssocID="{D2538A1B-4882-4734-9158-3C1C402EA350}" presName="FlexibleEmptyPlaceHolder" presStyleCnt="0"/>
      <dgm:spPr/>
    </dgm:pt>
    <dgm:pt modelId="{6B8D5740-5E80-4094-92D1-AB96713470C2}" type="pres">
      <dgm:prSet presAssocID="{D2538A1B-4882-4734-9158-3C1C402EA350}" presName="ConnectLine" presStyleLbl="sibTrans1D1" presStyleIdx="3" presStyleCnt="4"/>
      <dgm:spPr/>
    </dgm:pt>
    <dgm:pt modelId="{2D36D5E4-BE4A-4F05-A8F0-5034C4B3B752}" type="pres">
      <dgm:prSet presAssocID="{D2538A1B-4882-4734-9158-3C1C402EA350}" presName="ConnectorPoint" presStyleLbl="node1" presStyleIdx="3" presStyleCnt="4"/>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7B1D0BBD-2672-4858-BE68-BAEA0F1FB1E3}" type="pres">
      <dgm:prSet presAssocID="{D2538A1B-4882-4734-9158-3C1C402EA350}" presName="EmptyPlaceHolder" presStyleCnt="0"/>
      <dgm:spPr/>
    </dgm:pt>
  </dgm:ptLst>
  <dgm:cxnLst>
    <dgm:cxn modelId="{339BB207-128C-4A4F-961C-FEC6D79122FA}" type="presOf" srcId="{A86D4FD5-3E3A-45B5-8E4C-ECD8772C83FA}" destId="{27D3F82A-6CB6-45AC-9DD7-BADA97D96B1B}" srcOrd="0" destOrd="0" presId="urn:microsoft.com/office/officeart/2017/3/layout/HorizontalLabelsTimeline"/>
    <dgm:cxn modelId="{ED4AA81F-8E6F-489C-ACEF-63A0BFE0C29E}" type="presOf" srcId="{3C6270D5-4B39-46BD-B8B2-B2D6CD1A649F}" destId="{528CE969-8532-4E79-B389-50F2E8E20EB8}" srcOrd="0" destOrd="0" presId="urn:microsoft.com/office/officeart/2017/3/layout/HorizontalLabelsTimeline"/>
    <dgm:cxn modelId="{AF23912B-88BD-4DD0-88EB-D2C89B445348}" srcId="{FF1CA448-11FD-4CB8-ABF6-581CD41ACEC3}" destId="{D2538A1B-4882-4734-9158-3C1C402EA350}" srcOrd="3" destOrd="0" parTransId="{297264A4-6C68-4253-806C-CB492C24D053}" sibTransId="{1F99D89D-F71D-4394-9D50-388B3E0C4C94}"/>
    <dgm:cxn modelId="{2880FD5C-95B0-40F8-AD97-233F4A43A163}" type="presOf" srcId="{B9BBFFEC-7D68-4973-8C13-8A3B788B339E}" destId="{E4E469F6-6907-4174-A85C-475B13B2695A}" srcOrd="0" destOrd="0" presId="urn:microsoft.com/office/officeart/2017/3/layout/HorizontalLabelsTimeline"/>
    <dgm:cxn modelId="{E786B76A-ED97-4732-BD2C-1BA5FE1A9139}" type="presOf" srcId="{78F21712-C193-4062-B196-C6BA6A8B1554}" destId="{74B35FE1-2BD2-45D2-BF35-79457EC00A6F}" srcOrd="0" destOrd="0" presId="urn:microsoft.com/office/officeart/2017/3/layout/HorizontalLabelsTimeline"/>
    <dgm:cxn modelId="{C63D197B-4955-4117-B63E-ED5788196457}" srcId="{A86D4FD5-3E3A-45B5-8E4C-ECD8772C83FA}" destId="{938986AE-7004-44E6-8F86-4943F65EF28A}" srcOrd="0" destOrd="0" parTransId="{4A3AE1ED-94E6-440E-A317-A2905D622877}" sibTransId="{2343FA58-67BA-4D99-BCB9-9CCBAC06AAAE}"/>
    <dgm:cxn modelId="{352DFD85-C369-4355-82F2-7ED60CAD3574}" type="presOf" srcId="{938986AE-7004-44E6-8F86-4943F65EF28A}" destId="{46D18426-3DC6-4187-B93E-E56481738E6A}" srcOrd="0" destOrd="0" presId="urn:microsoft.com/office/officeart/2017/3/layout/HorizontalLabelsTimeline"/>
    <dgm:cxn modelId="{0943A995-60DB-4AD4-9E2E-0DD5343BA997}" srcId="{FF1CA448-11FD-4CB8-ABF6-581CD41ACEC3}" destId="{A86D4FD5-3E3A-45B5-8E4C-ECD8772C83FA}" srcOrd="2" destOrd="0" parTransId="{68CB998D-77A8-445A-8BC2-66653B8B6A23}" sibTransId="{0F571EBF-70C1-42B9-9847-ED3FC8266D22}"/>
    <dgm:cxn modelId="{259FCD98-B602-40E2-A0B6-0A8723D3EE40}" srcId="{3C6270D5-4B39-46BD-B8B2-B2D6CD1A649F}" destId="{78F21712-C193-4062-B196-C6BA6A8B1554}" srcOrd="0" destOrd="0" parTransId="{B3DF44A4-6835-4BBC-8A01-83D080A91A13}" sibTransId="{3014128F-7F69-455C-AD20-B917EFF2456B}"/>
    <dgm:cxn modelId="{DEC628C8-7A78-4FC8-BF22-8F1328A98E3E}" type="presOf" srcId="{D2538A1B-4882-4734-9158-3C1C402EA350}" destId="{1C068619-C09F-4034-B81B-A5872C167FD7}" srcOrd="0" destOrd="0" presId="urn:microsoft.com/office/officeart/2017/3/layout/HorizontalLabelsTimeline"/>
    <dgm:cxn modelId="{84BC56E2-0649-4327-B12C-7D901B21A6AF}" srcId="{FF1CA448-11FD-4CB8-ABF6-581CD41ACEC3}" destId="{3C6270D5-4B39-46BD-B8B2-B2D6CD1A649F}" srcOrd="0" destOrd="0" parTransId="{675BB7F1-D7BD-4CA7-94AB-FDF130BEB6EB}" sibTransId="{5F06D6DA-7EBE-4EF8-8CAD-B468DCCFAD45}"/>
    <dgm:cxn modelId="{39AF9DE8-5FA8-4537-A096-7A083CB53D6E}" srcId="{FF1CA448-11FD-4CB8-ABF6-581CD41ACEC3}" destId="{B9BBFFEC-7D68-4973-8C13-8A3B788B339E}" srcOrd="1" destOrd="0" parTransId="{785B7D2F-F298-47FE-AFA1-8AD5E94050AC}" sibTransId="{51F17A15-13B0-4F46-B6E0-B461DBFDF047}"/>
    <dgm:cxn modelId="{DB7CCBF6-167E-43AD-814A-FE89D8713352}" type="presOf" srcId="{FF1CA448-11FD-4CB8-ABF6-581CD41ACEC3}" destId="{775A2EBC-A8EC-4D2C-8AFF-5C4AF48DECA9}" srcOrd="0" destOrd="0" presId="urn:microsoft.com/office/officeart/2017/3/layout/HorizontalLabelsTimeline"/>
    <dgm:cxn modelId="{ABBC71B7-EE6F-413C-A9DB-01082A8F609D}" type="presParOf" srcId="{775A2EBC-A8EC-4D2C-8AFF-5C4AF48DECA9}" destId="{E5161613-90CA-4193-A8A0-E0B3E58C15FF}" srcOrd="0" destOrd="0" presId="urn:microsoft.com/office/officeart/2017/3/layout/HorizontalLabelsTimeline"/>
    <dgm:cxn modelId="{31956B83-FDE7-4231-A734-995BA627CEC4}" type="presParOf" srcId="{775A2EBC-A8EC-4D2C-8AFF-5C4AF48DECA9}" destId="{348BD6FD-EF2A-4C4A-9477-C443C4051533}" srcOrd="1" destOrd="0" presId="urn:microsoft.com/office/officeart/2017/3/layout/HorizontalLabelsTimeline"/>
    <dgm:cxn modelId="{0847AE6B-2CBD-4AFD-9E3A-1D3A1D452BC5}" type="presParOf" srcId="{348BD6FD-EF2A-4C4A-9477-C443C4051533}" destId="{07581CBF-0B3D-4EBB-9297-9BBEF1FC7B45}" srcOrd="0" destOrd="0" presId="urn:microsoft.com/office/officeart/2017/3/layout/HorizontalLabelsTimeline"/>
    <dgm:cxn modelId="{D350DE26-60BB-4FF2-BAFB-BCF2AE19CE80}" type="presParOf" srcId="{07581CBF-0B3D-4EBB-9297-9BBEF1FC7B45}" destId="{528CE969-8532-4E79-B389-50F2E8E20EB8}" srcOrd="0" destOrd="0" presId="urn:microsoft.com/office/officeart/2017/3/layout/HorizontalLabelsTimeline"/>
    <dgm:cxn modelId="{30CAB10F-D6AC-4CE9-B535-180CE716B2FC}" type="presParOf" srcId="{07581CBF-0B3D-4EBB-9297-9BBEF1FC7B45}" destId="{7D784AD5-173F-46A7-8EA5-6AECCD388FF2}" srcOrd="1" destOrd="0" presId="urn:microsoft.com/office/officeart/2017/3/layout/HorizontalLabelsTimeline"/>
    <dgm:cxn modelId="{A465A75C-4C69-416A-BBA5-C9EAF6EDB2A0}" type="presParOf" srcId="{7D784AD5-173F-46A7-8EA5-6AECCD388FF2}" destId="{74B35FE1-2BD2-45D2-BF35-79457EC00A6F}" srcOrd="0" destOrd="0" presId="urn:microsoft.com/office/officeart/2017/3/layout/HorizontalLabelsTimeline"/>
    <dgm:cxn modelId="{71EA49EE-C98E-4D63-98FD-17EABB8DAA12}" type="presParOf" srcId="{7D784AD5-173F-46A7-8EA5-6AECCD388FF2}" destId="{6C5E875A-8B34-47E9-93A0-2C52A87C0535}" srcOrd="1" destOrd="0" presId="urn:microsoft.com/office/officeart/2017/3/layout/HorizontalLabelsTimeline"/>
    <dgm:cxn modelId="{BF13C61B-16AC-453A-A06F-601793FF9C5E}" type="presParOf" srcId="{07581CBF-0B3D-4EBB-9297-9BBEF1FC7B45}" destId="{25298E52-E55D-48EB-8642-6D5FE9349518}" srcOrd="2" destOrd="0" presId="urn:microsoft.com/office/officeart/2017/3/layout/HorizontalLabelsTimeline"/>
    <dgm:cxn modelId="{ACAA20F3-68EC-43E6-9D13-65F811D35B21}" type="presParOf" srcId="{07581CBF-0B3D-4EBB-9297-9BBEF1FC7B45}" destId="{569801A4-845E-4562-B24A-880DC97CC455}" srcOrd="3" destOrd="0" presId="urn:microsoft.com/office/officeart/2017/3/layout/HorizontalLabelsTimeline"/>
    <dgm:cxn modelId="{7D668D47-7753-4710-BE8F-804A0E8925B8}" type="presParOf" srcId="{07581CBF-0B3D-4EBB-9297-9BBEF1FC7B45}" destId="{F79A7A70-CB3F-4C2E-9194-6DF1E4F1AFB3}" srcOrd="4" destOrd="0" presId="urn:microsoft.com/office/officeart/2017/3/layout/HorizontalLabelsTimeline"/>
    <dgm:cxn modelId="{4AA3679D-D42D-438D-847D-320AC1E32BAB}" type="presParOf" srcId="{348BD6FD-EF2A-4C4A-9477-C443C4051533}" destId="{5F214F88-2DFE-41AE-81B0-0EE718E1644A}" srcOrd="1" destOrd="0" presId="urn:microsoft.com/office/officeart/2017/3/layout/HorizontalLabelsTimeline"/>
    <dgm:cxn modelId="{197DEE68-D64C-4311-9C1D-605BF147A3A1}" type="presParOf" srcId="{348BD6FD-EF2A-4C4A-9477-C443C4051533}" destId="{F36CA2BD-0A06-47DD-9A6F-F664BFDB35A3}" srcOrd="2" destOrd="0" presId="urn:microsoft.com/office/officeart/2017/3/layout/HorizontalLabelsTimeline"/>
    <dgm:cxn modelId="{582FAFCC-554B-45A4-AA8C-970D29B4232C}" type="presParOf" srcId="{F36CA2BD-0A06-47DD-9A6F-F664BFDB35A3}" destId="{E4E469F6-6907-4174-A85C-475B13B2695A}" srcOrd="0" destOrd="0" presId="urn:microsoft.com/office/officeart/2017/3/layout/HorizontalLabelsTimeline"/>
    <dgm:cxn modelId="{DF12A777-0662-4FD0-A5BC-3C52F865AFA0}" type="presParOf" srcId="{F36CA2BD-0A06-47DD-9A6F-F664BFDB35A3}" destId="{DD1DBC66-6CCC-41A3-8FC5-610D549358B3}" srcOrd="1" destOrd="0" presId="urn:microsoft.com/office/officeart/2017/3/layout/HorizontalLabelsTimeline"/>
    <dgm:cxn modelId="{ADECC595-3DD7-44B8-AE77-EE4FA846A9D8}" type="presParOf" srcId="{DD1DBC66-6CCC-41A3-8FC5-610D549358B3}" destId="{5ABB701F-2D2F-44D5-886D-B5C01E18EE15}" srcOrd="0" destOrd="0" presId="urn:microsoft.com/office/officeart/2017/3/layout/HorizontalLabelsTimeline"/>
    <dgm:cxn modelId="{447AC67A-1E65-41C3-BB86-54D13C307736}" type="presParOf" srcId="{DD1DBC66-6CCC-41A3-8FC5-610D549358B3}" destId="{95CDC54F-A509-4233-A521-2AF9C3DA4B98}" srcOrd="1" destOrd="0" presId="urn:microsoft.com/office/officeart/2017/3/layout/HorizontalLabelsTimeline"/>
    <dgm:cxn modelId="{A960F64B-F5F7-486C-8C3D-1BAFA21A6562}" type="presParOf" srcId="{F36CA2BD-0A06-47DD-9A6F-F664BFDB35A3}" destId="{702C0DA7-74C0-4F50-BD2C-0B35BC44E1E2}" srcOrd="2" destOrd="0" presId="urn:microsoft.com/office/officeart/2017/3/layout/HorizontalLabelsTimeline"/>
    <dgm:cxn modelId="{D8D8EB26-B98F-4229-9EF1-6B5DA28353E7}" type="presParOf" srcId="{F36CA2BD-0A06-47DD-9A6F-F664BFDB35A3}" destId="{257D567F-C73F-430F-A422-3CDEE3B9FE36}" srcOrd="3" destOrd="0" presId="urn:microsoft.com/office/officeart/2017/3/layout/HorizontalLabelsTimeline"/>
    <dgm:cxn modelId="{BA4C8E72-BB8B-4C03-B868-49F60046BD01}" type="presParOf" srcId="{F36CA2BD-0A06-47DD-9A6F-F664BFDB35A3}" destId="{96AC57EA-1D69-4C72-BA11-4600E34931D8}" srcOrd="4" destOrd="0" presId="urn:microsoft.com/office/officeart/2017/3/layout/HorizontalLabelsTimeline"/>
    <dgm:cxn modelId="{C1FDE36F-3544-45C9-9927-3F53907CAB7B}" type="presParOf" srcId="{348BD6FD-EF2A-4C4A-9477-C443C4051533}" destId="{F4D3ACA3-A8AB-45AE-96B9-CB90E3CFDD24}" srcOrd="3" destOrd="0" presId="urn:microsoft.com/office/officeart/2017/3/layout/HorizontalLabelsTimeline"/>
    <dgm:cxn modelId="{BA5CBAC2-A5C2-4DDC-BAB2-B5A91506D91D}" type="presParOf" srcId="{348BD6FD-EF2A-4C4A-9477-C443C4051533}" destId="{6D5AFC50-1A9F-4A34-8C8A-8B880C361FDA}" srcOrd="4" destOrd="0" presId="urn:microsoft.com/office/officeart/2017/3/layout/HorizontalLabelsTimeline"/>
    <dgm:cxn modelId="{1A9B6C27-AA58-4FED-9A9B-E86AE7390F9A}" type="presParOf" srcId="{6D5AFC50-1A9F-4A34-8C8A-8B880C361FDA}" destId="{27D3F82A-6CB6-45AC-9DD7-BADA97D96B1B}" srcOrd="0" destOrd="0" presId="urn:microsoft.com/office/officeart/2017/3/layout/HorizontalLabelsTimeline"/>
    <dgm:cxn modelId="{228CEE3D-9560-4172-B343-E0B1B369168D}" type="presParOf" srcId="{6D5AFC50-1A9F-4A34-8C8A-8B880C361FDA}" destId="{E8A8C6CF-E751-417B-9D8D-1B4F4EAFB01C}" srcOrd="1" destOrd="0" presId="urn:microsoft.com/office/officeart/2017/3/layout/HorizontalLabelsTimeline"/>
    <dgm:cxn modelId="{C99CB83F-362C-4131-A8A2-227B4ABDB246}" type="presParOf" srcId="{E8A8C6CF-E751-417B-9D8D-1B4F4EAFB01C}" destId="{46D18426-3DC6-4187-B93E-E56481738E6A}" srcOrd="0" destOrd="0" presId="urn:microsoft.com/office/officeart/2017/3/layout/HorizontalLabelsTimeline"/>
    <dgm:cxn modelId="{C377E908-5E1B-48E4-ADB6-9F58DD69D79B}" type="presParOf" srcId="{E8A8C6CF-E751-417B-9D8D-1B4F4EAFB01C}" destId="{1CB3ED52-A41E-46FA-9DF2-705E5AC1AF08}" srcOrd="1" destOrd="0" presId="urn:microsoft.com/office/officeart/2017/3/layout/HorizontalLabelsTimeline"/>
    <dgm:cxn modelId="{6876F281-D77C-4154-A3B0-0C3A4858B64D}" type="presParOf" srcId="{6D5AFC50-1A9F-4A34-8C8A-8B880C361FDA}" destId="{F5CB532E-1889-41D6-8B24-1825EBEAE4BA}" srcOrd="2" destOrd="0" presId="urn:microsoft.com/office/officeart/2017/3/layout/HorizontalLabelsTimeline"/>
    <dgm:cxn modelId="{227C660F-8102-4971-AC35-71E8BD8CC5A9}" type="presParOf" srcId="{6D5AFC50-1A9F-4A34-8C8A-8B880C361FDA}" destId="{571281C4-CD49-4ED5-AC3D-C784F7F09C28}" srcOrd="3" destOrd="0" presId="urn:microsoft.com/office/officeart/2017/3/layout/HorizontalLabelsTimeline"/>
    <dgm:cxn modelId="{7F62714E-CF34-4F05-9A3C-7B316272FB82}" type="presParOf" srcId="{6D5AFC50-1A9F-4A34-8C8A-8B880C361FDA}" destId="{6D2F456A-669E-447C-AC62-90DC7A35A6DB}" srcOrd="4" destOrd="0" presId="urn:microsoft.com/office/officeart/2017/3/layout/HorizontalLabelsTimeline"/>
    <dgm:cxn modelId="{F9FB6933-4E4D-4368-8567-88E815D7A9BD}" type="presParOf" srcId="{348BD6FD-EF2A-4C4A-9477-C443C4051533}" destId="{535D7D83-BDD7-46F1-AC4F-294D12B7C444}" srcOrd="5" destOrd="0" presId="urn:microsoft.com/office/officeart/2017/3/layout/HorizontalLabelsTimeline"/>
    <dgm:cxn modelId="{6CD8137E-B1C5-48BA-99F6-0D606E1D3D77}" type="presParOf" srcId="{348BD6FD-EF2A-4C4A-9477-C443C4051533}" destId="{43ED9019-5A06-4B5A-BBFD-8DAEDFDAB112}" srcOrd="6" destOrd="0" presId="urn:microsoft.com/office/officeart/2017/3/layout/HorizontalLabelsTimeline"/>
    <dgm:cxn modelId="{93A0012A-1BD2-488B-8867-E8B604FB6EB5}" type="presParOf" srcId="{43ED9019-5A06-4B5A-BBFD-8DAEDFDAB112}" destId="{1C068619-C09F-4034-B81B-A5872C167FD7}" srcOrd="0" destOrd="0" presId="urn:microsoft.com/office/officeart/2017/3/layout/HorizontalLabelsTimeline"/>
    <dgm:cxn modelId="{95892D3F-52A9-4FE3-860C-254535A85E60}" type="presParOf" srcId="{43ED9019-5A06-4B5A-BBFD-8DAEDFDAB112}" destId="{9AB6A2AE-6D1A-481D-BA57-C23A358DD88D}" srcOrd="1" destOrd="0" presId="urn:microsoft.com/office/officeart/2017/3/layout/HorizontalLabelsTimeline"/>
    <dgm:cxn modelId="{019896F8-C8EE-485C-9BED-8828297814DD}" type="presParOf" srcId="{9AB6A2AE-6D1A-481D-BA57-C23A358DD88D}" destId="{BCFED54E-FC50-4F2C-B18D-DD47EBF0E7F4}" srcOrd="0" destOrd="0" presId="urn:microsoft.com/office/officeart/2017/3/layout/HorizontalLabelsTimeline"/>
    <dgm:cxn modelId="{0FE34843-5D17-45B2-9F1E-F4DB401231AD}" type="presParOf" srcId="{9AB6A2AE-6D1A-481D-BA57-C23A358DD88D}" destId="{AF459627-F7A7-43EC-B57E-4857B4785F3A}" srcOrd="1" destOrd="0" presId="urn:microsoft.com/office/officeart/2017/3/layout/HorizontalLabelsTimeline"/>
    <dgm:cxn modelId="{3A3A3742-8B8C-43FF-95F5-2CFAFF62E84A}" type="presParOf" srcId="{43ED9019-5A06-4B5A-BBFD-8DAEDFDAB112}" destId="{6B8D5740-5E80-4094-92D1-AB96713470C2}" srcOrd="2" destOrd="0" presId="urn:microsoft.com/office/officeart/2017/3/layout/HorizontalLabelsTimeline"/>
    <dgm:cxn modelId="{B1B4C0CD-AFAC-401C-A066-1A682465F987}" type="presParOf" srcId="{43ED9019-5A06-4B5A-BBFD-8DAEDFDAB112}" destId="{2D36D5E4-BE4A-4F05-A8F0-5034C4B3B752}" srcOrd="3" destOrd="0" presId="urn:microsoft.com/office/officeart/2017/3/layout/HorizontalLabelsTimeline"/>
    <dgm:cxn modelId="{AF5F776D-78EE-4960-9A9F-CCEA973965D5}" type="presParOf" srcId="{43ED9019-5A06-4B5A-BBFD-8DAEDFDAB112}" destId="{7B1D0BBD-2672-4858-BE68-BAEA0F1FB1E3}" srcOrd="4" destOrd="0" presId="urn:microsoft.com/office/officeart/2017/3/layout/HorizontalLabels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6BA4403-7A08-40AB-991A-FE4D757F1F52}" type="doc">
      <dgm:prSet loTypeId="urn:microsoft.com/office/officeart/2016/7/layout/RoundedRectangleTimeline" loCatId="timeline" qsTypeId="urn:microsoft.com/office/officeart/2005/8/quickstyle/simple1" qsCatId="simple" csTypeId="urn:microsoft.com/office/officeart/2005/8/colors/accent0_3" csCatId="mainScheme" phldr="1"/>
      <dgm:spPr/>
      <dgm:t>
        <a:bodyPr/>
        <a:lstStyle/>
        <a:p>
          <a:endParaRPr lang="en-US"/>
        </a:p>
      </dgm:t>
    </dgm:pt>
    <dgm:pt modelId="{FD4AD246-5B61-45CA-A36A-825563D6A42B}">
      <dgm:prSet phldrT="[Text]" phldr="0"/>
      <dgm:spPr/>
      <dgm:t>
        <a:bodyPr/>
        <a:lstStyle/>
        <a:p>
          <a:pPr rtl="0"/>
          <a:r>
            <a:rPr lang="en-US" dirty="0">
              <a:latin typeface="Calibri Light" panose="020F0302020204030204"/>
            </a:rPr>
            <a:t>Calculating the number of launches on each site</a:t>
          </a:r>
          <a:endParaRPr lang="en-US" dirty="0"/>
        </a:p>
      </dgm:t>
    </dgm:pt>
    <dgm:pt modelId="{C919682E-F284-4F54-80C3-6BD71EE38524}" type="parTrans" cxnId="{28946E36-DBF3-4A59-B5DC-90955D6B97A7}">
      <dgm:prSet/>
      <dgm:spPr/>
      <dgm:t>
        <a:bodyPr/>
        <a:lstStyle/>
        <a:p>
          <a:endParaRPr lang="en-US"/>
        </a:p>
      </dgm:t>
    </dgm:pt>
    <dgm:pt modelId="{435AC1F5-FF46-4423-9EDD-2411C844545D}" type="sibTrans" cxnId="{28946E36-DBF3-4A59-B5DC-90955D6B97A7}">
      <dgm:prSet/>
      <dgm:spPr/>
      <dgm:t>
        <a:bodyPr/>
        <a:lstStyle/>
        <a:p>
          <a:endParaRPr lang="en-US"/>
        </a:p>
      </dgm:t>
    </dgm:pt>
    <dgm:pt modelId="{22606707-C8B2-4EE5-8DA2-A2D300D5E244}">
      <dgm:prSet phldr="0"/>
      <dgm:spPr/>
      <dgm:t>
        <a:bodyPr/>
        <a:lstStyle/>
        <a:p>
          <a:pPr rtl="0"/>
          <a:r>
            <a:rPr lang="en-US" dirty="0">
              <a:latin typeface="Calibri Light" panose="020F0302020204030204"/>
            </a:rPr>
            <a:t>Calculating</a:t>
          </a:r>
          <a:r>
            <a:rPr lang="en-US" dirty="0"/>
            <a:t> the number and </a:t>
          </a:r>
          <a:r>
            <a:rPr lang="en-US" dirty="0" err="1"/>
            <a:t>occurence</a:t>
          </a:r>
          <a:r>
            <a:rPr lang="en-US" dirty="0"/>
            <a:t> of mission outcome per orbit type</a:t>
          </a:r>
          <a:endParaRPr lang="en-US" dirty="0">
            <a:latin typeface="Calibri Light" panose="020F0302020204030204"/>
          </a:endParaRPr>
        </a:p>
      </dgm:t>
    </dgm:pt>
    <dgm:pt modelId="{8F5B30AB-DBD1-42DF-BDAC-98ECBC48B971}" type="parTrans" cxnId="{1050E184-BF47-4182-9D92-C416580E9BCF}">
      <dgm:prSet/>
      <dgm:spPr/>
    </dgm:pt>
    <dgm:pt modelId="{4B437829-CA94-4F39-8C74-49B6BF13B064}" type="sibTrans" cxnId="{1050E184-BF47-4182-9D92-C416580E9BCF}">
      <dgm:prSet/>
      <dgm:spPr/>
      <dgm:t>
        <a:bodyPr/>
        <a:lstStyle/>
        <a:p>
          <a:endParaRPr lang="en-US"/>
        </a:p>
      </dgm:t>
    </dgm:pt>
    <dgm:pt modelId="{1A00A762-7CC8-44F9-BAD4-F27213B955AE}">
      <dgm:prSet phldr="0"/>
      <dgm:spPr/>
      <dgm:t>
        <a:bodyPr/>
        <a:lstStyle/>
        <a:p>
          <a:pPr rtl="0"/>
          <a:r>
            <a:rPr lang="en-US" dirty="0">
              <a:latin typeface="Calibri Light" panose="020F0302020204030204"/>
            </a:rPr>
            <a:t>Creating</a:t>
          </a:r>
          <a:r>
            <a:rPr lang="en-US" dirty="0"/>
            <a:t> a landing outcome label from Outcome column</a:t>
          </a:r>
          <a:endParaRPr lang="en-US" dirty="0">
            <a:latin typeface="Calibri Light" panose="020F0302020204030204"/>
          </a:endParaRPr>
        </a:p>
      </dgm:t>
    </dgm:pt>
    <dgm:pt modelId="{665E956C-68E2-4498-A5E4-8EBBEF92F5A1}" type="parTrans" cxnId="{60B243B3-BE01-4B0E-B27B-BE517EFC2B62}">
      <dgm:prSet/>
      <dgm:spPr/>
    </dgm:pt>
    <dgm:pt modelId="{DEB6EA78-A03B-48A9-8669-8FCD4028628E}" type="sibTrans" cxnId="{60B243B3-BE01-4B0E-B27B-BE517EFC2B62}">
      <dgm:prSet/>
      <dgm:spPr/>
      <dgm:t>
        <a:bodyPr/>
        <a:lstStyle/>
        <a:p>
          <a:endParaRPr lang="en-US"/>
        </a:p>
      </dgm:t>
    </dgm:pt>
    <dgm:pt modelId="{C9A7FC60-A372-4D95-809A-15D63763F225}">
      <dgm:prSet phldr="0"/>
      <dgm:spPr/>
      <dgm:t>
        <a:bodyPr/>
        <a:lstStyle/>
        <a:p>
          <a:pPr rtl="0"/>
          <a:r>
            <a:rPr lang="en-US" dirty="0">
              <a:latin typeface="Calibri Light" panose="020F0302020204030204"/>
            </a:rPr>
            <a:t>Calculating</a:t>
          </a:r>
          <a:r>
            <a:rPr lang="en-US" dirty="0"/>
            <a:t> the number and occurrence of each orbit</a:t>
          </a:r>
          <a:endParaRPr lang="en-US" dirty="0">
            <a:latin typeface="Calibri Light" panose="020F0302020204030204"/>
          </a:endParaRPr>
        </a:p>
      </dgm:t>
    </dgm:pt>
    <dgm:pt modelId="{8807CB06-0703-47A0-8A54-EDC520DA8313}" type="parTrans" cxnId="{2553E0AC-82AA-4234-9353-5469326BA8C4}">
      <dgm:prSet/>
      <dgm:spPr/>
    </dgm:pt>
    <dgm:pt modelId="{91526E29-E716-47FE-965E-9304B73E4BE7}" type="sibTrans" cxnId="{2553E0AC-82AA-4234-9353-5469326BA8C4}">
      <dgm:prSet/>
      <dgm:spPr/>
      <dgm:t>
        <a:bodyPr/>
        <a:lstStyle/>
        <a:p>
          <a:endParaRPr lang="en-US"/>
        </a:p>
      </dgm:t>
    </dgm:pt>
    <dgm:pt modelId="{9D0C6B12-464C-4B1B-BB0A-806511539BC8}" type="pres">
      <dgm:prSet presAssocID="{C6BA4403-7A08-40AB-991A-FE4D757F1F52}" presName="Name0" presStyleCnt="0">
        <dgm:presLayoutVars>
          <dgm:chMax/>
          <dgm:chPref/>
          <dgm:animLvl val="lvl"/>
        </dgm:presLayoutVars>
      </dgm:prSet>
      <dgm:spPr/>
    </dgm:pt>
    <dgm:pt modelId="{A8D27ED5-C999-40FB-8048-BD6B8858CC4B}" type="pres">
      <dgm:prSet presAssocID="{FD4AD246-5B61-45CA-A36A-825563D6A42B}" presName="composite1" presStyleCnt="0"/>
      <dgm:spPr/>
    </dgm:pt>
    <dgm:pt modelId="{26D11341-AF47-4CA0-8872-AFFC50A6A240}" type="pres">
      <dgm:prSet presAssocID="{FD4AD246-5B61-45CA-A36A-825563D6A42B}" presName="parent1" presStyleLbl="alignNode1" presStyleIdx="0" presStyleCnt="4">
        <dgm:presLayoutVars>
          <dgm:chMax val="1"/>
          <dgm:chPref val="1"/>
          <dgm:bulletEnabled val="1"/>
        </dgm:presLayoutVars>
      </dgm:prSet>
      <dgm:spPr/>
    </dgm:pt>
    <dgm:pt modelId="{86B5D6BC-A470-45C8-B41B-2FF5F25D2F3C}" type="pres">
      <dgm:prSet presAssocID="{FD4AD246-5B61-45CA-A36A-825563D6A42B}" presName="Childtext1" presStyleLbl="revTx" presStyleIdx="0" presStyleCnt="4">
        <dgm:presLayoutVars>
          <dgm:bulletEnabled val="1"/>
        </dgm:presLayoutVars>
      </dgm:prSet>
      <dgm:spPr/>
    </dgm:pt>
    <dgm:pt modelId="{02F124A4-AC56-470E-809D-44D4258FC504}" type="pres">
      <dgm:prSet presAssocID="{FD4AD246-5B61-45CA-A36A-825563D6A42B}" presName="ConnectLine1" presStyleLbl="sibTrans1D1" presStyleIdx="0" presStyleCnt="4"/>
      <dgm:spPr>
        <a:noFill/>
        <a:ln w="6350" cap="flat" cmpd="sng" algn="ctr">
          <a:solidFill>
            <a:schemeClr val="dk2">
              <a:hueOff val="0"/>
              <a:satOff val="0"/>
              <a:lumOff val="0"/>
              <a:alphaOff val="0"/>
            </a:schemeClr>
          </a:solidFill>
          <a:prstDash val="dash"/>
          <a:miter lim="800000"/>
        </a:ln>
        <a:effectLst/>
      </dgm:spPr>
    </dgm:pt>
    <dgm:pt modelId="{D758AED7-7E13-44BC-AE58-88AE78C63069}" type="pres">
      <dgm:prSet presAssocID="{FD4AD246-5B61-45CA-A36A-825563D6A42B}" presName="ConnectLineEnd1" presStyleLbl="lnNode1" presStyleIdx="0" presStyleCnt="4"/>
      <dgm:spPr/>
    </dgm:pt>
    <dgm:pt modelId="{973FB51C-4CA1-4DED-85AF-56AE560CB93C}" type="pres">
      <dgm:prSet presAssocID="{FD4AD246-5B61-45CA-A36A-825563D6A42B}" presName="EmptyPane1" presStyleCnt="0"/>
      <dgm:spPr/>
    </dgm:pt>
    <dgm:pt modelId="{6993C87A-14CF-4614-960C-D92E31C9C640}" type="pres">
      <dgm:prSet presAssocID="{435AC1F5-FF46-4423-9EDD-2411C844545D}" presName="spaceBetweenRectangles1" presStyleCnt="0"/>
      <dgm:spPr/>
    </dgm:pt>
    <dgm:pt modelId="{3FA4BBC2-0DC1-47FA-8D49-1AEA8D17F0EF}" type="pres">
      <dgm:prSet presAssocID="{C9A7FC60-A372-4D95-809A-15D63763F225}" presName="composite1" presStyleCnt="0"/>
      <dgm:spPr/>
    </dgm:pt>
    <dgm:pt modelId="{2CEC89F7-A2C6-4837-9894-FA6BBEFD6A60}" type="pres">
      <dgm:prSet presAssocID="{C9A7FC60-A372-4D95-809A-15D63763F225}" presName="parent1" presStyleLbl="alignNode1" presStyleIdx="1" presStyleCnt="4">
        <dgm:presLayoutVars>
          <dgm:chMax val="1"/>
          <dgm:chPref val="1"/>
          <dgm:bulletEnabled val="1"/>
        </dgm:presLayoutVars>
      </dgm:prSet>
      <dgm:spPr/>
    </dgm:pt>
    <dgm:pt modelId="{8EA1659E-49F7-4019-A6C5-75B1A35D939F}" type="pres">
      <dgm:prSet presAssocID="{C9A7FC60-A372-4D95-809A-15D63763F225}" presName="Childtext1" presStyleLbl="revTx" presStyleIdx="1" presStyleCnt="4">
        <dgm:presLayoutVars>
          <dgm:bulletEnabled val="1"/>
        </dgm:presLayoutVars>
      </dgm:prSet>
      <dgm:spPr/>
    </dgm:pt>
    <dgm:pt modelId="{768D95B4-F940-48C2-8D7E-A4CCC85AEFBE}" type="pres">
      <dgm:prSet presAssocID="{C9A7FC60-A372-4D95-809A-15D63763F225}" presName="ConnectLine1" presStyleLbl="sibTrans1D1" presStyleIdx="1" presStyleCnt="4"/>
      <dgm:spPr>
        <a:noFill/>
        <a:ln w="6350" cap="flat" cmpd="sng" algn="ctr">
          <a:solidFill>
            <a:schemeClr val="dk2">
              <a:hueOff val="0"/>
              <a:satOff val="0"/>
              <a:lumOff val="0"/>
              <a:alphaOff val="0"/>
            </a:schemeClr>
          </a:solidFill>
          <a:prstDash val="dash"/>
          <a:miter lim="800000"/>
        </a:ln>
        <a:effectLst/>
      </dgm:spPr>
    </dgm:pt>
    <dgm:pt modelId="{7B3D6912-2EA4-4C11-825D-7C385D40FFE4}" type="pres">
      <dgm:prSet presAssocID="{C9A7FC60-A372-4D95-809A-15D63763F225}" presName="ConnectLineEnd1" presStyleLbl="lnNode1" presStyleIdx="1" presStyleCnt="4"/>
      <dgm:spPr/>
    </dgm:pt>
    <dgm:pt modelId="{ACF9AEEB-D5AA-4403-9AFB-5D25FE854842}" type="pres">
      <dgm:prSet presAssocID="{C9A7FC60-A372-4D95-809A-15D63763F225}" presName="EmptyPane1" presStyleCnt="0"/>
      <dgm:spPr/>
    </dgm:pt>
    <dgm:pt modelId="{736E1C9A-A9F3-408A-9F8A-441672421654}" type="pres">
      <dgm:prSet presAssocID="{91526E29-E716-47FE-965E-9304B73E4BE7}" presName="spaceBetweenRectangles1" presStyleCnt="0"/>
      <dgm:spPr/>
    </dgm:pt>
    <dgm:pt modelId="{435D496D-C7F8-4277-861D-3185391B753A}" type="pres">
      <dgm:prSet presAssocID="{22606707-C8B2-4EE5-8DA2-A2D300D5E244}" presName="composite1" presStyleCnt="0"/>
      <dgm:spPr/>
    </dgm:pt>
    <dgm:pt modelId="{9D2A5686-EF45-4D94-8217-F7934E8AE4FD}" type="pres">
      <dgm:prSet presAssocID="{22606707-C8B2-4EE5-8DA2-A2D300D5E244}" presName="parent1" presStyleLbl="alignNode1" presStyleIdx="2" presStyleCnt="4">
        <dgm:presLayoutVars>
          <dgm:chMax val="1"/>
          <dgm:chPref val="1"/>
          <dgm:bulletEnabled val="1"/>
        </dgm:presLayoutVars>
      </dgm:prSet>
      <dgm:spPr/>
    </dgm:pt>
    <dgm:pt modelId="{83BCD767-7B91-4204-8BF4-9EAE9575F7B7}" type="pres">
      <dgm:prSet presAssocID="{22606707-C8B2-4EE5-8DA2-A2D300D5E244}" presName="Childtext1" presStyleLbl="revTx" presStyleIdx="2" presStyleCnt="4">
        <dgm:presLayoutVars>
          <dgm:bulletEnabled val="1"/>
        </dgm:presLayoutVars>
      </dgm:prSet>
      <dgm:spPr/>
    </dgm:pt>
    <dgm:pt modelId="{D80CAAC9-D12C-422F-8166-219D4263D5A3}" type="pres">
      <dgm:prSet presAssocID="{22606707-C8B2-4EE5-8DA2-A2D300D5E244}" presName="ConnectLine1" presStyleLbl="sibTrans1D1" presStyleIdx="2" presStyleCnt="4"/>
      <dgm:spPr>
        <a:noFill/>
        <a:ln w="6350" cap="flat" cmpd="sng" algn="ctr">
          <a:solidFill>
            <a:schemeClr val="dk2">
              <a:hueOff val="0"/>
              <a:satOff val="0"/>
              <a:lumOff val="0"/>
              <a:alphaOff val="0"/>
            </a:schemeClr>
          </a:solidFill>
          <a:prstDash val="dash"/>
          <a:miter lim="800000"/>
        </a:ln>
        <a:effectLst/>
      </dgm:spPr>
    </dgm:pt>
    <dgm:pt modelId="{3A9DA6FF-E8AD-4374-877E-75E02A8E7CE7}" type="pres">
      <dgm:prSet presAssocID="{22606707-C8B2-4EE5-8DA2-A2D300D5E244}" presName="ConnectLineEnd1" presStyleLbl="lnNode1" presStyleIdx="2" presStyleCnt="4"/>
      <dgm:spPr/>
    </dgm:pt>
    <dgm:pt modelId="{0CAAB134-06BC-4FC9-BC73-5D2106F2CCE2}" type="pres">
      <dgm:prSet presAssocID="{22606707-C8B2-4EE5-8DA2-A2D300D5E244}" presName="EmptyPane1" presStyleCnt="0"/>
      <dgm:spPr/>
    </dgm:pt>
    <dgm:pt modelId="{772178B9-C76A-47C1-BDFD-DD287D916D0E}" type="pres">
      <dgm:prSet presAssocID="{4B437829-CA94-4F39-8C74-49B6BF13B064}" presName="spaceBetweenRectangles1" presStyleCnt="0"/>
      <dgm:spPr/>
    </dgm:pt>
    <dgm:pt modelId="{8F7FC736-F85A-423E-B00E-F56B83085D8F}" type="pres">
      <dgm:prSet presAssocID="{1A00A762-7CC8-44F9-BAD4-F27213B955AE}" presName="composite1" presStyleCnt="0"/>
      <dgm:spPr/>
    </dgm:pt>
    <dgm:pt modelId="{BE5EC012-046A-4F79-9791-38D905D3C053}" type="pres">
      <dgm:prSet presAssocID="{1A00A762-7CC8-44F9-BAD4-F27213B955AE}" presName="parent1" presStyleLbl="alignNode1" presStyleIdx="3" presStyleCnt="4">
        <dgm:presLayoutVars>
          <dgm:chMax val="1"/>
          <dgm:chPref val="1"/>
          <dgm:bulletEnabled val="1"/>
        </dgm:presLayoutVars>
      </dgm:prSet>
      <dgm:spPr/>
    </dgm:pt>
    <dgm:pt modelId="{8D1F5837-80A5-4E07-89C9-7C9A7E6F57C8}" type="pres">
      <dgm:prSet presAssocID="{1A00A762-7CC8-44F9-BAD4-F27213B955AE}" presName="Childtext1" presStyleLbl="revTx" presStyleIdx="3" presStyleCnt="4">
        <dgm:presLayoutVars>
          <dgm:bulletEnabled val="1"/>
        </dgm:presLayoutVars>
      </dgm:prSet>
      <dgm:spPr/>
    </dgm:pt>
    <dgm:pt modelId="{DB5A8DE8-3CAC-46F5-844D-71CE3E587D54}" type="pres">
      <dgm:prSet presAssocID="{1A00A762-7CC8-44F9-BAD4-F27213B955AE}" presName="ConnectLine1" presStyleLbl="sibTrans1D1" presStyleIdx="3" presStyleCnt="4"/>
      <dgm:spPr>
        <a:noFill/>
        <a:ln w="6350" cap="flat" cmpd="sng" algn="ctr">
          <a:solidFill>
            <a:schemeClr val="dk2">
              <a:hueOff val="0"/>
              <a:satOff val="0"/>
              <a:lumOff val="0"/>
              <a:alphaOff val="0"/>
            </a:schemeClr>
          </a:solidFill>
          <a:prstDash val="dash"/>
          <a:miter lim="800000"/>
        </a:ln>
        <a:effectLst/>
      </dgm:spPr>
    </dgm:pt>
    <dgm:pt modelId="{8461B31D-5A52-4938-B0E8-482725BB679D}" type="pres">
      <dgm:prSet presAssocID="{1A00A762-7CC8-44F9-BAD4-F27213B955AE}" presName="ConnectLineEnd1" presStyleLbl="lnNode1" presStyleIdx="3" presStyleCnt="4"/>
      <dgm:spPr/>
    </dgm:pt>
    <dgm:pt modelId="{8584312B-C32D-41DF-9603-4AF53EADF84C}" type="pres">
      <dgm:prSet presAssocID="{1A00A762-7CC8-44F9-BAD4-F27213B955AE}" presName="EmptyPane1" presStyleCnt="0"/>
      <dgm:spPr/>
    </dgm:pt>
  </dgm:ptLst>
  <dgm:cxnLst>
    <dgm:cxn modelId="{EC01A030-7436-47DF-80F0-599B8A254B3A}" type="presOf" srcId="{C9A7FC60-A372-4D95-809A-15D63763F225}" destId="{2CEC89F7-A2C6-4837-9894-FA6BBEFD6A60}" srcOrd="0" destOrd="0" presId="urn:microsoft.com/office/officeart/2016/7/layout/RoundedRectangleTimeline"/>
    <dgm:cxn modelId="{817CF335-BCA0-4714-A7FE-2E661C9EC404}" type="presOf" srcId="{1A00A762-7CC8-44F9-BAD4-F27213B955AE}" destId="{BE5EC012-046A-4F79-9791-38D905D3C053}" srcOrd="0" destOrd="0" presId="urn:microsoft.com/office/officeart/2016/7/layout/RoundedRectangleTimeline"/>
    <dgm:cxn modelId="{28946E36-DBF3-4A59-B5DC-90955D6B97A7}" srcId="{C6BA4403-7A08-40AB-991A-FE4D757F1F52}" destId="{FD4AD246-5B61-45CA-A36A-825563D6A42B}" srcOrd="0" destOrd="0" parTransId="{C919682E-F284-4F54-80C3-6BD71EE38524}" sibTransId="{435AC1F5-FF46-4423-9EDD-2411C844545D}"/>
    <dgm:cxn modelId="{BAD51B65-607E-4907-9421-363A8788853E}" type="presOf" srcId="{22606707-C8B2-4EE5-8DA2-A2D300D5E244}" destId="{9D2A5686-EF45-4D94-8217-F7934E8AE4FD}" srcOrd="0" destOrd="0" presId="urn:microsoft.com/office/officeart/2016/7/layout/RoundedRectangleTimeline"/>
    <dgm:cxn modelId="{7DA59155-4020-496A-B263-4CFFBEB8D86B}" type="presOf" srcId="{C6BA4403-7A08-40AB-991A-FE4D757F1F52}" destId="{9D0C6B12-464C-4B1B-BB0A-806511539BC8}" srcOrd="0" destOrd="0" presId="urn:microsoft.com/office/officeart/2016/7/layout/RoundedRectangleTimeline"/>
    <dgm:cxn modelId="{1050E184-BF47-4182-9D92-C416580E9BCF}" srcId="{C6BA4403-7A08-40AB-991A-FE4D757F1F52}" destId="{22606707-C8B2-4EE5-8DA2-A2D300D5E244}" srcOrd="2" destOrd="0" parTransId="{8F5B30AB-DBD1-42DF-BDAC-98ECBC48B971}" sibTransId="{4B437829-CA94-4F39-8C74-49B6BF13B064}"/>
    <dgm:cxn modelId="{2553E0AC-82AA-4234-9353-5469326BA8C4}" srcId="{C6BA4403-7A08-40AB-991A-FE4D757F1F52}" destId="{C9A7FC60-A372-4D95-809A-15D63763F225}" srcOrd="1" destOrd="0" parTransId="{8807CB06-0703-47A0-8A54-EDC520DA8313}" sibTransId="{91526E29-E716-47FE-965E-9304B73E4BE7}"/>
    <dgm:cxn modelId="{60B243B3-BE01-4B0E-B27B-BE517EFC2B62}" srcId="{C6BA4403-7A08-40AB-991A-FE4D757F1F52}" destId="{1A00A762-7CC8-44F9-BAD4-F27213B955AE}" srcOrd="3" destOrd="0" parTransId="{665E956C-68E2-4498-A5E4-8EBBEF92F5A1}" sibTransId="{DEB6EA78-A03B-48A9-8669-8FCD4028628E}"/>
    <dgm:cxn modelId="{8A7093DD-72E7-48DA-A9B4-CD72C5EDC426}" type="presOf" srcId="{FD4AD246-5B61-45CA-A36A-825563D6A42B}" destId="{26D11341-AF47-4CA0-8872-AFFC50A6A240}" srcOrd="0" destOrd="0" presId="urn:microsoft.com/office/officeart/2016/7/layout/RoundedRectangleTimeline"/>
    <dgm:cxn modelId="{89AE53A0-E3BE-4988-BDCE-AA5E9D6FA96D}" type="presParOf" srcId="{9D0C6B12-464C-4B1B-BB0A-806511539BC8}" destId="{A8D27ED5-C999-40FB-8048-BD6B8858CC4B}" srcOrd="0" destOrd="0" presId="urn:microsoft.com/office/officeart/2016/7/layout/RoundedRectangleTimeline"/>
    <dgm:cxn modelId="{62A5F113-7794-4926-8C43-9504785EF2DA}" type="presParOf" srcId="{A8D27ED5-C999-40FB-8048-BD6B8858CC4B}" destId="{26D11341-AF47-4CA0-8872-AFFC50A6A240}" srcOrd="0" destOrd="0" presId="urn:microsoft.com/office/officeart/2016/7/layout/RoundedRectangleTimeline"/>
    <dgm:cxn modelId="{F29B8EEF-7742-4E2F-8C31-3F352002EC82}" type="presParOf" srcId="{A8D27ED5-C999-40FB-8048-BD6B8858CC4B}" destId="{86B5D6BC-A470-45C8-B41B-2FF5F25D2F3C}" srcOrd="1" destOrd="0" presId="urn:microsoft.com/office/officeart/2016/7/layout/RoundedRectangleTimeline"/>
    <dgm:cxn modelId="{A3864B46-36B0-4D07-AC85-5FB2E0136EFF}" type="presParOf" srcId="{A8D27ED5-C999-40FB-8048-BD6B8858CC4B}" destId="{02F124A4-AC56-470E-809D-44D4258FC504}" srcOrd="2" destOrd="0" presId="urn:microsoft.com/office/officeart/2016/7/layout/RoundedRectangleTimeline"/>
    <dgm:cxn modelId="{D586A785-B14A-4EC7-A3F2-E64925858FFF}" type="presParOf" srcId="{A8D27ED5-C999-40FB-8048-BD6B8858CC4B}" destId="{D758AED7-7E13-44BC-AE58-88AE78C63069}" srcOrd="3" destOrd="0" presId="urn:microsoft.com/office/officeart/2016/7/layout/RoundedRectangleTimeline"/>
    <dgm:cxn modelId="{E865A84D-92F1-4634-80E6-E16E819CC3B3}" type="presParOf" srcId="{A8D27ED5-C999-40FB-8048-BD6B8858CC4B}" destId="{973FB51C-4CA1-4DED-85AF-56AE560CB93C}" srcOrd="4" destOrd="0" presId="urn:microsoft.com/office/officeart/2016/7/layout/RoundedRectangleTimeline"/>
    <dgm:cxn modelId="{09D61D89-EC6D-4A9A-8657-24B2740C9447}" type="presParOf" srcId="{9D0C6B12-464C-4B1B-BB0A-806511539BC8}" destId="{6993C87A-14CF-4614-960C-D92E31C9C640}" srcOrd="1" destOrd="0" presId="urn:microsoft.com/office/officeart/2016/7/layout/RoundedRectangleTimeline"/>
    <dgm:cxn modelId="{58F5EC73-7DA3-4F53-99D8-53705E8DE75F}" type="presParOf" srcId="{9D0C6B12-464C-4B1B-BB0A-806511539BC8}" destId="{3FA4BBC2-0DC1-47FA-8D49-1AEA8D17F0EF}" srcOrd="2" destOrd="0" presId="urn:microsoft.com/office/officeart/2016/7/layout/RoundedRectangleTimeline"/>
    <dgm:cxn modelId="{4078A4A7-57A7-4209-82C8-58647C3533D1}" type="presParOf" srcId="{3FA4BBC2-0DC1-47FA-8D49-1AEA8D17F0EF}" destId="{2CEC89F7-A2C6-4837-9894-FA6BBEFD6A60}" srcOrd="0" destOrd="0" presId="urn:microsoft.com/office/officeart/2016/7/layout/RoundedRectangleTimeline"/>
    <dgm:cxn modelId="{E08EFD04-F88D-470E-AF73-C71AB2CB3266}" type="presParOf" srcId="{3FA4BBC2-0DC1-47FA-8D49-1AEA8D17F0EF}" destId="{8EA1659E-49F7-4019-A6C5-75B1A35D939F}" srcOrd="1" destOrd="0" presId="urn:microsoft.com/office/officeart/2016/7/layout/RoundedRectangleTimeline"/>
    <dgm:cxn modelId="{CEE1E4AD-5098-4E7E-9706-28D53797B1FB}" type="presParOf" srcId="{3FA4BBC2-0DC1-47FA-8D49-1AEA8D17F0EF}" destId="{768D95B4-F940-48C2-8D7E-A4CCC85AEFBE}" srcOrd="2" destOrd="0" presId="urn:microsoft.com/office/officeart/2016/7/layout/RoundedRectangleTimeline"/>
    <dgm:cxn modelId="{22555CBC-850C-4CFF-AF59-EA6679698D92}" type="presParOf" srcId="{3FA4BBC2-0DC1-47FA-8D49-1AEA8D17F0EF}" destId="{7B3D6912-2EA4-4C11-825D-7C385D40FFE4}" srcOrd="3" destOrd="0" presId="urn:microsoft.com/office/officeart/2016/7/layout/RoundedRectangleTimeline"/>
    <dgm:cxn modelId="{E3928A4B-91A0-4B2A-AD5D-3564FB2A5C51}" type="presParOf" srcId="{3FA4BBC2-0DC1-47FA-8D49-1AEA8D17F0EF}" destId="{ACF9AEEB-D5AA-4403-9AFB-5D25FE854842}" srcOrd="4" destOrd="0" presId="urn:microsoft.com/office/officeart/2016/7/layout/RoundedRectangleTimeline"/>
    <dgm:cxn modelId="{7EBF33F4-7D3A-4321-89EE-F77359C1A99E}" type="presParOf" srcId="{9D0C6B12-464C-4B1B-BB0A-806511539BC8}" destId="{736E1C9A-A9F3-408A-9F8A-441672421654}" srcOrd="3" destOrd="0" presId="urn:microsoft.com/office/officeart/2016/7/layout/RoundedRectangleTimeline"/>
    <dgm:cxn modelId="{7AE1C8D6-B5FE-4E39-81E3-06FF29BA3632}" type="presParOf" srcId="{9D0C6B12-464C-4B1B-BB0A-806511539BC8}" destId="{435D496D-C7F8-4277-861D-3185391B753A}" srcOrd="4" destOrd="0" presId="urn:microsoft.com/office/officeart/2016/7/layout/RoundedRectangleTimeline"/>
    <dgm:cxn modelId="{686DCA84-8680-4D0F-821F-B7050E98352F}" type="presParOf" srcId="{435D496D-C7F8-4277-861D-3185391B753A}" destId="{9D2A5686-EF45-4D94-8217-F7934E8AE4FD}" srcOrd="0" destOrd="0" presId="urn:microsoft.com/office/officeart/2016/7/layout/RoundedRectangleTimeline"/>
    <dgm:cxn modelId="{AAA0E870-E8A5-424E-A5A8-093162FF0BA8}" type="presParOf" srcId="{435D496D-C7F8-4277-861D-3185391B753A}" destId="{83BCD767-7B91-4204-8BF4-9EAE9575F7B7}" srcOrd="1" destOrd="0" presId="urn:microsoft.com/office/officeart/2016/7/layout/RoundedRectangleTimeline"/>
    <dgm:cxn modelId="{4CCDF23A-E6F0-48E1-8CDF-955C6D07EA01}" type="presParOf" srcId="{435D496D-C7F8-4277-861D-3185391B753A}" destId="{D80CAAC9-D12C-422F-8166-219D4263D5A3}" srcOrd="2" destOrd="0" presId="urn:microsoft.com/office/officeart/2016/7/layout/RoundedRectangleTimeline"/>
    <dgm:cxn modelId="{3C1AB4AF-7915-46FC-B372-77C2BE265F26}" type="presParOf" srcId="{435D496D-C7F8-4277-861D-3185391B753A}" destId="{3A9DA6FF-E8AD-4374-877E-75E02A8E7CE7}" srcOrd="3" destOrd="0" presId="urn:microsoft.com/office/officeart/2016/7/layout/RoundedRectangleTimeline"/>
    <dgm:cxn modelId="{9D38A4BA-8385-475F-8D45-3915C142D3E9}" type="presParOf" srcId="{435D496D-C7F8-4277-861D-3185391B753A}" destId="{0CAAB134-06BC-4FC9-BC73-5D2106F2CCE2}" srcOrd="4" destOrd="0" presId="urn:microsoft.com/office/officeart/2016/7/layout/RoundedRectangleTimeline"/>
    <dgm:cxn modelId="{555AE183-4CFF-4C66-9FE4-D40B19CC61C5}" type="presParOf" srcId="{9D0C6B12-464C-4B1B-BB0A-806511539BC8}" destId="{772178B9-C76A-47C1-BDFD-DD287D916D0E}" srcOrd="5" destOrd="0" presId="urn:microsoft.com/office/officeart/2016/7/layout/RoundedRectangleTimeline"/>
    <dgm:cxn modelId="{3CC20B29-3A57-42AC-920A-36EB74C71D23}" type="presParOf" srcId="{9D0C6B12-464C-4B1B-BB0A-806511539BC8}" destId="{8F7FC736-F85A-423E-B00E-F56B83085D8F}" srcOrd="6" destOrd="0" presId="urn:microsoft.com/office/officeart/2016/7/layout/RoundedRectangleTimeline"/>
    <dgm:cxn modelId="{AA873A24-DCED-4C8B-B98F-1399669BA5C1}" type="presParOf" srcId="{8F7FC736-F85A-423E-B00E-F56B83085D8F}" destId="{BE5EC012-046A-4F79-9791-38D905D3C053}" srcOrd="0" destOrd="0" presId="urn:microsoft.com/office/officeart/2016/7/layout/RoundedRectangleTimeline"/>
    <dgm:cxn modelId="{C9936842-85A5-44BD-A30F-D444BD453803}" type="presParOf" srcId="{8F7FC736-F85A-423E-B00E-F56B83085D8F}" destId="{8D1F5837-80A5-4E07-89C9-7C9A7E6F57C8}" srcOrd="1" destOrd="0" presId="urn:microsoft.com/office/officeart/2016/7/layout/RoundedRectangleTimeline"/>
    <dgm:cxn modelId="{8FF274B0-E03B-4CD7-9535-15D3D5A86B9E}" type="presParOf" srcId="{8F7FC736-F85A-423E-B00E-F56B83085D8F}" destId="{DB5A8DE8-3CAC-46F5-844D-71CE3E587D54}" srcOrd="2" destOrd="0" presId="urn:microsoft.com/office/officeart/2016/7/layout/RoundedRectangleTimeline"/>
    <dgm:cxn modelId="{225BE37F-6D10-4644-9A86-2B203AE332CD}" type="presParOf" srcId="{8F7FC736-F85A-423E-B00E-F56B83085D8F}" destId="{8461B31D-5A52-4938-B0E8-482725BB679D}" srcOrd="3" destOrd="0" presId="urn:microsoft.com/office/officeart/2016/7/layout/RoundedRectangleTimeline"/>
    <dgm:cxn modelId="{ADDD598E-EC4C-4C92-A90B-70D13721AB65}" type="presParOf" srcId="{8F7FC736-F85A-423E-B00E-F56B83085D8F}" destId="{8584312B-C32D-41DF-9603-4AF53EADF84C}"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2BCE4E2-619A-4620-844E-8B2EAC46C1E7}"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99478B2-4392-48EC-B453-671902B8D0F7}">
      <dgm:prSet phldrT="[Text]" phldr="0"/>
      <dgm:spPr/>
      <dgm:t>
        <a:bodyPr/>
        <a:lstStyle/>
        <a:p>
          <a:pPr rtl="0"/>
          <a:r>
            <a:rPr lang="en-US" dirty="0">
              <a:latin typeface="Calibri Light" panose="020F0302020204030204"/>
            </a:rPr>
            <a:t>Building The Model</a:t>
          </a:r>
          <a:endParaRPr lang="en-US" dirty="0"/>
        </a:p>
      </dgm:t>
    </dgm:pt>
    <dgm:pt modelId="{08DAE3BC-0072-47EE-9A47-F0FB1B2FEE41}" type="parTrans" cxnId="{7EB1D1A7-8A3D-4FD5-83E5-2BF43A855C69}">
      <dgm:prSet/>
      <dgm:spPr/>
      <dgm:t>
        <a:bodyPr/>
        <a:lstStyle/>
        <a:p>
          <a:endParaRPr lang="en-US"/>
        </a:p>
      </dgm:t>
    </dgm:pt>
    <dgm:pt modelId="{96C6A7FE-6A50-4D6A-9BD6-22EAE7153633}" type="sibTrans" cxnId="{7EB1D1A7-8A3D-4FD5-83E5-2BF43A855C69}">
      <dgm:prSet/>
      <dgm:spPr/>
      <dgm:t>
        <a:bodyPr/>
        <a:lstStyle/>
        <a:p>
          <a:endParaRPr lang="en-US"/>
        </a:p>
      </dgm:t>
    </dgm:pt>
    <dgm:pt modelId="{955557E1-E2C9-44AA-9C73-A51C2C3875A5}">
      <dgm:prSet phldrT="[Text]" phldr="0"/>
      <dgm:spPr/>
      <dgm:t>
        <a:bodyPr/>
        <a:lstStyle/>
        <a:p>
          <a:pPr rtl="0"/>
          <a:r>
            <a:rPr lang="en-US" dirty="0">
              <a:latin typeface="Calibri Light" panose="020F0302020204030204"/>
            </a:rPr>
            <a:t>Load and transform the data, </a:t>
          </a:r>
          <a:endParaRPr lang="en-US" dirty="0"/>
        </a:p>
      </dgm:t>
    </dgm:pt>
    <dgm:pt modelId="{C37A9745-3AF5-40AB-8BB4-0ADC296BDED5}" type="parTrans" cxnId="{DDA7562D-D82B-4FF8-8807-207AA524B2EB}">
      <dgm:prSet/>
      <dgm:spPr/>
      <dgm:t>
        <a:bodyPr/>
        <a:lstStyle/>
        <a:p>
          <a:endParaRPr lang="en-US"/>
        </a:p>
      </dgm:t>
    </dgm:pt>
    <dgm:pt modelId="{95A1B366-8375-4A24-B29F-054038796427}" type="sibTrans" cxnId="{DDA7562D-D82B-4FF8-8807-207AA524B2EB}">
      <dgm:prSet/>
      <dgm:spPr/>
      <dgm:t>
        <a:bodyPr/>
        <a:lstStyle/>
        <a:p>
          <a:endParaRPr lang="en-US"/>
        </a:p>
      </dgm:t>
    </dgm:pt>
    <dgm:pt modelId="{F1364A85-EA07-4532-B6B7-FEADC9E1C810}">
      <dgm:prSet phldrT="[Text]" phldr="0"/>
      <dgm:spPr/>
      <dgm:t>
        <a:bodyPr/>
        <a:lstStyle/>
        <a:p>
          <a:pPr rtl="0"/>
          <a:r>
            <a:rPr lang="en-US" dirty="0">
              <a:latin typeface="Calibri Light" panose="020F0302020204030204"/>
            </a:rPr>
            <a:t>Create test and train data sets</a:t>
          </a:r>
          <a:endParaRPr lang="en-US" dirty="0"/>
        </a:p>
      </dgm:t>
    </dgm:pt>
    <dgm:pt modelId="{047FAC36-3686-4039-A1D7-B839880CCBA1}" type="parTrans" cxnId="{916FBB16-6B52-4ECA-8C59-9C1E79475A17}">
      <dgm:prSet/>
      <dgm:spPr/>
      <dgm:t>
        <a:bodyPr/>
        <a:lstStyle/>
        <a:p>
          <a:endParaRPr lang="en-US"/>
        </a:p>
      </dgm:t>
    </dgm:pt>
    <dgm:pt modelId="{63B597AC-8BC2-494E-B6DB-3774DBB96AC9}" type="sibTrans" cxnId="{916FBB16-6B52-4ECA-8C59-9C1E79475A17}">
      <dgm:prSet/>
      <dgm:spPr/>
      <dgm:t>
        <a:bodyPr/>
        <a:lstStyle/>
        <a:p>
          <a:endParaRPr lang="en-US"/>
        </a:p>
      </dgm:t>
    </dgm:pt>
    <dgm:pt modelId="{77C7CD95-2E9C-4F2B-ABAA-911B13537BDB}">
      <dgm:prSet phldrT="[Text]" phldr="0"/>
      <dgm:spPr/>
      <dgm:t>
        <a:bodyPr/>
        <a:lstStyle/>
        <a:p>
          <a:pPr rtl="0"/>
          <a:r>
            <a:rPr lang="en-US" dirty="0">
              <a:latin typeface="Calibri Light" panose="020F0302020204030204"/>
            </a:rPr>
            <a:t> Evaluating The Model</a:t>
          </a:r>
        </a:p>
      </dgm:t>
    </dgm:pt>
    <dgm:pt modelId="{D7AFCEED-DA92-476F-AC02-655744BA7F36}" type="parTrans" cxnId="{19748E1F-DD27-40CE-8AA4-40DE50EB95ED}">
      <dgm:prSet/>
      <dgm:spPr/>
      <dgm:t>
        <a:bodyPr/>
        <a:lstStyle/>
        <a:p>
          <a:endParaRPr lang="en-US"/>
        </a:p>
      </dgm:t>
    </dgm:pt>
    <dgm:pt modelId="{5D7FDED5-B6F2-4A80-A166-2657A07B28A7}" type="sibTrans" cxnId="{19748E1F-DD27-40CE-8AA4-40DE50EB95ED}">
      <dgm:prSet/>
      <dgm:spPr/>
      <dgm:t>
        <a:bodyPr/>
        <a:lstStyle/>
        <a:p>
          <a:endParaRPr lang="en-US"/>
        </a:p>
      </dgm:t>
    </dgm:pt>
    <dgm:pt modelId="{598720DA-51FA-435A-93BD-C35DC9AE109F}">
      <dgm:prSet phldrT="[Text]" phldr="0"/>
      <dgm:spPr/>
      <dgm:t>
        <a:bodyPr/>
        <a:lstStyle/>
        <a:p>
          <a:pPr rtl="0"/>
          <a:r>
            <a:rPr lang="en-US" dirty="0">
              <a:latin typeface="Calibri Light" panose="020F0302020204030204"/>
            </a:rPr>
            <a:t>Finding The Best Model</a:t>
          </a:r>
          <a:endParaRPr lang="en-US" dirty="0"/>
        </a:p>
      </dgm:t>
    </dgm:pt>
    <dgm:pt modelId="{4C811BFC-8A72-4A5B-8E89-4D2A2327BE8D}" type="parTrans" cxnId="{07A53F87-B8AF-427A-907A-6B6BEBCAAEA6}">
      <dgm:prSet/>
      <dgm:spPr/>
      <dgm:t>
        <a:bodyPr/>
        <a:lstStyle/>
        <a:p>
          <a:endParaRPr lang="en-US"/>
        </a:p>
      </dgm:t>
    </dgm:pt>
    <dgm:pt modelId="{12A9B11C-D5A4-45E0-A6BD-FD158B76F8D3}" type="sibTrans" cxnId="{07A53F87-B8AF-427A-907A-6B6BEBCAAEA6}">
      <dgm:prSet/>
      <dgm:spPr/>
      <dgm:t>
        <a:bodyPr/>
        <a:lstStyle/>
        <a:p>
          <a:endParaRPr lang="en-US"/>
        </a:p>
      </dgm:t>
    </dgm:pt>
    <dgm:pt modelId="{C1EF492A-E604-4A3F-99E4-04FF16E43278}">
      <dgm:prSet phldrT="[Text]" phldr="0"/>
      <dgm:spPr/>
      <dgm:t>
        <a:bodyPr/>
        <a:lstStyle/>
        <a:p>
          <a:pPr rtl="0"/>
          <a:r>
            <a:rPr lang="en-US" dirty="0">
              <a:latin typeface="Calibri Light" panose="020F0302020204030204"/>
            </a:rPr>
            <a:t>Determine the model with the highest accuracy score</a:t>
          </a:r>
          <a:endParaRPr lang="en-US" dirty="0"/>
        </a:p>
      </dgm:t>
    </dgm:pt>
    <dgm:pt modelId="{C16EB290-164B-451D-A4CA-8D20A038F70F}" type="parTrans" cxnId="{28C27CE9-DD42-459D-AC78-793612688E39}">
      <dgm:prSet/>
      <dgm:spPr/>
      <dgm:t>
        <a:bodyPr/>
        <a:lstStyle/>
        <a:p>
          <a:endParaRPr lang="en-US"/>
        </a:p>
      </dgm:t>
    </dgm:pt>
    <dgm:pt modelId="{49584F3C-3682-4690-99F2-768BDEFA36E4}" type="sibTrans" cxnId="{28C27CE9-DD42-459D-AC78-793612688E39}">
      <dgm:prSet/>
      <dgm:spPr/>
      <dgm:t>
        <a:bodyPr/>
        <a:lstStyle/>
        <a:p>
          <a:endParaRPr lang="en-US"/>
        </a:p>
      </dgm:t>
    </dgm:pt>
    <dgm:pt modelId="{7D06F461-FBDD-43FF-A5B3-7FC92E9AD14D}">
      <dgm:prSet phldr="0"/>
      <dgm:spPr/>
      <dgm:t>
        <a:bodyPr/>
        <a:lstStyle/>
        <a:p>
          <a:pPr rtl="0"/>
          <a:r>
            <a:rPr lang="en-US" dirty="0">
              <a:latin typeface="Calibri Light" panose="020F0302020204030204"/>
            </a:rPr>
            <a:t>Optimize the parameters for each model using Grid Search</a:t>
          </a:r>
        </a:p>
      </dgm:t>
    </dgm:pt>
    <dgm:pt modelId="{F08BA275-7CF2-4FFC-A92B-BAAEDBC092A5}" type="parTrans" cxnId="{DCF3F8C3-D9E2-410D-9DEF-CFF104E7C899}">
      <dgm:prSet/>
      <dgm:spPr/>
    </dgm:pt>
    <dgm:pt modelId="{054BE9CB-FFB7-4868-A617-CC921758EF91}" type="sibTrans" cxnId="{DCF3F8C3-D9E2-410D-9DEF-CFF104E7C899}">
      <dgm:prSet/>
      <dgm:spPr/>
    </dgm:pt>
    <dgm:pt modelId="{816E710F-3D42-4BF9-9AF1-9A169144DB22}">
      <dgm:prSet phldr="0"/>
      <dgm:spPr/>
      <dgm:t>
        <a:bodyPr/>
        <a:lstStyle/>
        <a:p>
          <a:pPr rtl="0"/>
          <a:r>
            <a:rPr lang="en-US" dirty="0">
              <a:latin typeface="Calibri Light" panose="020F0302020204030204"/>
            </a:rPr>
            <a:t>Train the model and perform Grid Search</a:t>
          </a:r>
        </a:p>
      </dgm:t>
    </dgm:pt>
    <dgm:pt modelId="{E24FA691-BE5C-495D-9414-D2BBE022B326}" type="parTrans" cxnId="{197E11A8-F331-4F1F-80DA-B035944A2004}">
      <dgm:prSet/>
      <dgm:spPr/>
    </dgm:pt>
    <dgm:pt modelId="{FC77FC93-424E-499F-AA49-CFB3BAF3BA4A}" type="sibTrans" cxnId="{197E11A8-F331-4F1F-80DA-B035944A2004}">
      <dgm:prSet/>
      <dgm:spPr/>
    </dgm:pt>
    <dgm:pt modelId="{7D83CDF2-7CCF-4F01-84B6-FA613441E1D5}">
      <dgm:prSet phldr="0"/>
      <dgm:spPr/>
      <dgm:t>
        <a:bodyPr/>
        <a:lstStyle/>
        <a:p>
          <a:pPr rtl="0"/>
          <a:r>
            <a:rPr lang="en-US" dirty="0">
              <a:latin typeface="Calibri Light" panose="020F0302020204030204"/>
            </a:rPr>
            <a:t>Calculate the best Hyperparameter for SVM, Classification Trees, and Logistic Regression</a:t>
          </a:r>
        </a:p>
      </dgm:t>
    </dgm:pt>
    <dgm:pt modelId="{A754E59A-96BE-46BC-995B-7FBBF845224F}" type="parTrans" cxnId="{75E59CD1-BC93-4CFE-B241-4DF1B267D8DF}">
      <dgm:prSet/>
      <dgm:spPr/>
    </dgm:pt>
    <dgm:pt modelId="{17E7358F-8855-4D90-BB8C-4ABCE9EDC6F9}" type="sibTrans" cxnId="{75E59CD1-BC93-4CFE-B241-4DF1B267D8DF}">
      <dgm:prSet/>
      <dgm:spPr/>
    </dgm:pt>
    <dgm:pt modelId="{AA4B37D3-0D5C-475C-A9B4-0CDE1A6C09DC}">
      <dgm:prSet phldr="0"/>
      <dgm:spPr/>
      <dgm:t>
        <a:bodyPr/>
        <a:lstStyle/>
        <a:p>
          <a:pPr rtl="0"/>
          <a:r>
            <a:rPr lang="en-US" dirty="0">
              <a:latin typeface="Calibri Light" panose="020F0302020204030204"/>
            </a:rPr>
            <a:t>Plot the confusion matrix for each model</a:t>
          </a:r>
        </a:p>
      </dgm:t>
    </dgm:pt>
    <dgm:pt modelId="{4D39FCDA-591A-430A-A79C-A1726676B9DD}" type="parTrans" cxnId="{D7E22182-1961-40CC-B63D-7D38709D7E50}">
      <dgm:prSet/>
      <dgm:spPr/>
    </dgm:pt>
    <dgm:pt modelId="{4230E00B-3B61-4BF1-B36D-8B9C1BF0CDC5}" type="sibTrans" cxnId="{D7E22182-1961-40CC-B63D-7D38709D7E50}">
      <dgm:prSet/>
      <dgm:spPr/>
    </dgm:pt>
    <dgm:pt modelId="{56ECD75B-2103-4825-B25B-FD7374308974}">
      <dgm:prSet phldr="0"/>
      <dgm:spPr/>
      <dgm:t>
        <a:bodyPr/>
        <a:lstStyle/>
        <a:p>
          <a:r>
            <a:rPr lang="en-US" dirty="0">
              <a:latin typeface="Calibri Light" panose="020F0302020204030204"/>
            </a:rPr>
            <a:t>Check the accuracy for each model </a:t>
          </a:r>
          <a:endParaRPr lang="en-US" dirty="0"/>
        </a:p>
      </dgm:t>
    </dgm:pt>
    <dgm:pt modelId="{36E2B64B-FA8B-4D99-9216-A722971EAEC5}" type="parTrans" cxnId="{E156EFFD-213A-45EA-8299-2A3F020E3AEA}">
      <dgm:prSet/>
      <dgm:spPr/>
    </dgm:pt>
    <dgm:pt modelId="{59D2694F-3B96-4394-8E61-6C4E16AF52D5}" type="sibTrans" cxnId="{E156EFFD-213A-45EA-8299-2A3F020E3AEA}">
      <dgm:prSet/>
      <dgm:spPr/>
    </dgm:pt>
    <dgm:pt modelId="{D68FBAFD-D009-4729-9FCB-772E2A6F3114}" type="pres">
      <dgm:prSet presAssocID="{42BCE4E2-619A-4620-844E-8B2EAC46C1E7}" presName="linearFlow" presStyleCnt="0">
        <dgm:presLayoutVars>
          <dgm:dir/>
          <dgm:animLvl val="lvl"/>
          <dgm:resizeHandles val="exact"/>
        </dgm:presLayoutVars>
      </dgm:prSet>
      <dgm:spPr/>
    </dgm:pt>
    <dgm:pt modelId="{4A6CAEAA-4125-45F8-9638-EFA46E5947D2}" type="pres">
      <dgm:prSet presAssocID="{F99478B2-4392-48EC-B453-671902B8D0F7}" presName="composite" presStyleCnt="0"/>
      <dgm:spPr/>
    </dgm:pt>
    <dgm:pt modelId="{FFFEB080-5F1F-49E5-981F-1C12F5E5E3D5}" type="pres">
      <dgm:prSet presAssocID="{F99478B2-4392-48EC-B453-671902B8D0F7}" presName="parentText" presStyleLbl="alignNode1" presStyleIdx="0" presStyleCnt="3">
        <dgm:presLayoutVars>
          <dgm:chMax val="1"/>
          <dgm:bulletEnabled val="1"/>
        </dgm:presLayoutVars>
      </dgm:prSet>
      <dgm:spPr/>
    </dgm:pt>
    <dgm:pt modelId="{BC01144B-7B7D-45D5-92BB-5862A4AA08D6}" type="pres">
      <dgm:prSet presAssocID="{F99478B2-4392-48EC-B453-671902B8D0F7}" presName="descendantText" presStyleLbl="alignAcc1" presStyleIdx="0" presStyleCnt="3">
        <dgm:presLayoutVars>
          <dgm:bulletEnabled val="1"/>
        </dgm:presLayoutVars>
      </dgm:prSet>
      <dgm:spPr/>
    </dgm:pt>
    <dgm:pt modelId="{88F5A23C-5174-43FD-BF10-6D8BC3CA54EA}" type="pres">
      <dgm:prSet presAssocID="{96C6A7FE-6A50-4D6A-9BD6-22EAE7153633}" presName="sp" presStyleCnt="0"/>
      <dgm:spPr/>
    </dgm:pt>
    <dgm:pt modelId="{E84B1F02-D630-4EA7-9497-F24EDD4D5B71}" type="pres">
      <dgm:prSet presAssocID="{77C7CD95-2E9C-4F2B-ABAA-911B13537BDB}" presName="composite" presStyleCnt="0"/>
      <dgm:spPr/>
    </dgm:pt>
    <dgm:pt modelId="{17E89A37-2D75-4B7C-9083-1D745A2BDA52}" type="pres">
      <dgm:prSet presAssocID="{77C7CD95-2E9C-4F2B-ABAA-911B13537BDB}" presName="parentText" presStyleLbl="alignNode1" presStyleIdx="1" presStyleCnt="3">
        <dgm:presLayoutVars>
          <dgm:chMax val="1"/>
          <dgm:bulletEnabled val="1"/>
        </dgm:presLayoutVars>
      </dgm:prSet>
      <dgm:spPr/>
    </dgm:pt>
    <dgm:pt modelId="{F5159D0E-7384-400F-9927-7FECA633D60C}" type="pres">
      <dgm:prSet presAssocID="{77C7CD95-2E9C-4F2B-ABAA-911B13537BDB}" presName="descendantText" presStyleLbl="alignAcc1" presStyleIdx="1" presStyleCnt="3">
        <dgm:presLayoutVars>
          <dgm:bulletEnabled val="1"/>
        </dgm:presLayoutVars>
      </dgm:prSet>
      <dgm:spPr/>
    </dgm:pt>
    <dgm:pt modelId="{3B07233D-BEFE-4B6C-B232-C2D24720F9A9}" type="pres">
      <dgm:prSet presAssocID="{5D7FDED5-B6F2-4A80-A166-2657A07B28A7}" presName="sp" presStyleCnt="0"/>
      <dgm:spPr/>
    </dgm:pt>
    <dgm:pt modelId="{2A9925E8-74F3-4FB6-A640-7D4341D2493C}" type="pres">
      <dgm:prSet presAssocID="{598720DA-51FA-435A-93BD-C35DC9AE109F}" presName="composite" presStyleCnt="0"/>
      <dgm:spPr/>
    </dgm:pt>
    <dgm:pt modelId="{52E76D9B-BC58-462E-8CCE-A0734BB1CBFE}" type="pres">
      <dgm:prSet presAssocID="{598720DA-51FA-435A-93BD-C35DC9AE109F}" presName="parentText" presStyleLbl="alignNode1" presStyleIdx="2" presStyleCnt="3">
        <dgm:presLayoutVars>
          <dgm:chMax val="1"/>
          <dgm:bulletEnabled val="1"/>
        </dgm:presLayoutVars>
      </dgm:prSet>
      <dgm:spPr/>
    </dgm:pt>
    <dgm:pt modelId="{02888BC3-4910-45F7-AB2A-288561F0ED9A}" type="pres">
      <dgm:prSet presAssocID="{598720DA-51FA-435A-93BD-C35DC9AE109F}" presName="descendantText" presStyleLbl="alignAcc1" presStyleIdx="2" presStyleCnt="3">
        <dgm:presLayoutVars>
          <dgm:bulletEnabled val="1"/>
        </dgm:presLayoutVars>
      </dgm:prSet>
      <dgm:spPr/>
    </dgm:pt>
  </dgm:ptLst>
  <dgm:cxnLst>
    <dgm:cxn modelId="{43450407-4B47-48AB-86D2-7D54D6D05BDC}" type="presOf" srcId="{77C7CD95-2E9C-4F2B-ABAA-911B13537BDB}" destId="{17E89A37-2D75-4B7C-9083-1D745A2BDA52}" srcOrd="0" destOrd="0" presId="urn:microsoft.com/office/officeart/2005/8/layout/chevron2"/>
    <dgm:cxn modelId="{916FBB16-6B52-4ECA-8C59-9C1E79475A17}" srcId="{F99478B2-4392-48EC-B453-671902B8D0F7}" destId="{F1364A85-EA07-4532-B6B7-FEADC9E1C810}" srcOrd="1" destOrd="0" parTransId="{047FAC36-3686-4039-A1D7-B839880CCBA1}" sibTransId="{63B597AC-8BC2-494E-B6DB-3774DBB96AC9}"/>
    <dgm:cxn modelId="{EF72CA1D-EC67-4BAA-91C7-9727076BB89E}" type="presOf" srcId="{56ECD75B-2103-4825-B25B-FD7374308974}" destId="{F5159D0E-7384-400F-9927-7FECA633D60C}" srcOrd="0" destOrd="0" presId="urn:microsoft.com/office/officeart/2005/8/layout/chevron2"/>
    <dgm:cxn modelId="{19748E1F-DD27-40CE-8AA4-40DE50EB95ED}" srcId="{42BCE4E2-619A-4620-844E-8B2EAC46C1E7}" destId="{77C7CD95-2E9C-4F2B-ABAA-911B13537BDB}" srcOrd="1" destOrd="0" parTransId="{D7AFCEED-DA92-476F-AC02-655744BA7F36}" sibTransId="{5D7FDED5-B6F2-4A80-A166-2657A07B28A7}"/>
    <dgm:cxn modelId="{DDA7562D-D82B-4FF8-8807-207AA524B2EB}" srcId="{F99478B2-4392-48EC-B453-671902B8D0F7}" destId="{955557E1-E2C9-44AA-9C73-A51C2C3875A5}" srcOrd="0" destOrd="0" parTransId="{C37A9745-3AF5-40AB-8BB4-0ADC296BDED5}" sibTransId="{95A1B366-8375-4A24-B29F-054038796427}"/>
    <dgm:cxn modelId="{3ED12948-A2FA-4114-A31E-D18695BDB7F1}" type="presOf" srcId="{AA4B37D3-0D5C-475C-A9B4-0CDE1A6C09DC}" destId="{F5159D0E-7384-400F-9927-7FECA633D60C}" srcOrd="0" destOrd="2" presId="urn:microsoft.com/office/officeart/2005/8/layout/chevron2"/>
    <dgm:cxn modelId="{A41C884B-C2A0-4831-A7C6-32CBB8641BE0}" type="presOf" srcId="{955557E1-E2C9-44AA-9C73-A51C2C3875A5}" destId="{BC01144B-7B7D-45D5-92BB-5862A4AA08D6}" srcOrd="0" destOrd="0" presId="urn:microsoft.com/office/officeart/2005/8/layout/chevron2"/>
    <dgm:cxn modelId="{D7139458-72C9-43B8-933F-09B69D58F28A}" type="presOf" srcId="{7D83CDF2-7CCF-4F01-84B6-FA613441E1D5}" destId="{F5159D0E-7384-400F-9927-7FECA633D60C}" srcOrd="0" destOrd="1" presId="urn:microsoft.com/office/officeart/2005/8/layout/chevron2"/>
    <dgm:cxn modelId="{D7E22182-1961-40CC-B63D-7D38709D7E50}" srcId="{77C7CD95-2E9C-4F2B-ABAA-911B13537BDB}" destId="{AA4B37D3-0D5C-475C-A9B4-0CDE1A6C09DC}" srcOrd="2" destOrd="0" parTransId="{4D39FCDA-591A-430A-A79C-A1726676B9DD}" sibTransId="{4230E00B-3B61-4BF1-B36D-8B9C1BF0CDC5}"/>
    <dgm:cxn modelId="{07A53F87-B8AF-427A-907A-6B6BEBCAAEA6}" srcId="{42BCE4E2-619A-4620-844E-8B2EAC46C1E7}" destId="{598720DA-51FA-435A-93BD-C35DC9AE109F}" srcOrd="2" destOrd="0" parTransId="{4C811BFC-8A72-4A5B-8E89-4D2A2327BE8D}" sibTransId="{12A9B11C-D5A4-45E0-A6BD-FD158B76F8D3}"/>
    <dgm:cxn modelId="{E9A82C89-4440-4683-A81A-6C8E17599FB0}" type="presOf" srcId="{F1364A85-EA07-4532-B6B7-FEADC9E1C810}" destId="{BC01144B-7B7D-45D5-92BB-5862A4AA08D6}" srcOrd="0" destOrd="1" presId="urn:microsoft.com/office/officeart/2005/8/layout/chevron2"/>
    <dgm:cxn modelId="{A02DB28D-F9C4-4FAE-A7FE-C4FD222671BC}" type="presOf" srcId="{7D06F461-FBDD-43FF-A5B3-7FC92E9AD14D}" destId="{BC01144B-7B7D-45D5-92BB-5862A4AA08D6}" srcOrd="0" destOrd="2" presId="urn:microsoft.com/office/officeart/2005/8/layout/chevron2"/>
    <dgm:cxn modelId="{7EB1D1A7-8A3D-4FD5-83E5-2BF43A855C69}" srcId="{42BCE4E2-619A-4620-844E-8B2EAC46C1E7}" destId="{F99478B2-4392-48EC-B453-671902B8D0F7}" srcOrd="0" destOrd="0" parTransId="{08DAE3BC-0072-47EE-9A47-F0FB1B2FEE41}" sibTransId="{96C6A7FE-6A50-4D6A-9BD6-22EAE7153633}"/>
    <dgm:cxn modelId="{197E11A8-F331-4F1F-80DA-B035944A2004}" srcId="{F99478B2-4392-48EC-B453-671902B8D0F7}" destId="{816E710F-3D42-4BF9-9AF1-9A169144DB22}" srcOrd="3" destOrd="0" parTransId="{E24FA691-BE5C-495D-9414-D2BBE022B326}" sibTransId="{FC77FC93-424E-499F-AA49-CFB3BAF3BA4A}"/>
    <dgm:cxn modelId="{85ED3FB7-BFBC-4F6D-9EA0-5E8871DECE3B}" type="presOf" srcId="{F99478B2-4392-48EC-B453-671902B8D0F7}" destId="{FFFEB080-5F1F-49E5-981F-1C12F5E5E3D5}" srcOrd="0" destOrd="0" presId="urn:microsoft.com/office/officeart/2005/8/layout/chevron2"/>
    <dgm:cxn modelId="{90B93BC2-085E-49F8-B8BC-115D30AD0BBE}" type="presOf" srcId="{42BCE4E2-619A-4620-844E-8B2EAC46C1E7}" destId="{D68FBAFD-D009-4729-9FCB-772E2A6F3114}" srcOrd="0" destOrd="0" presId="urn:microsoft.com/office/officeart/2005/8/layout/chevron2"/>
    <dgm:cxn modelId="{DCF3F8C3-D9E2-410D-9DEF-CFF104E7C899}" srcId="{F99478B2-4392-48EC-B453-671902B8D0F7}" destId="{7D06F461-FBDD-43FF-A5B3-7FC92E9AD14D}" srcOrd="2" destOrd="0" parTransId="{F08BA275-7CF2-4FFC-A92B-BAAEDBC092A5}" sibTransId="{054BE9CB-FFB7-4868-A617-CC921758EF91}"/>
    <dgm:cxn modelId="{0B8279CB-06E3-42F6-97E7-40538B761800}" type="presOf" srcId="{816E710F-3D42-4BF9-9AF1-9A169144DB22}" destId="{BC01144B-7B7D-45D5-92BB-5862A4AA08D6}" srcOrd="0" destOrd="3" presId="urn:microsoft.com/office/officeart/2005/8/layout/chevron2"/>
    <dgm:cxn modelId="{75E59CD1-BC93-4CFE-B241-4DF1B267D8DF}" srcId="{77C7CD95-2E9C-4F2B-ABAA-911B13537BDB}" destId="{7D83CDF2-7CCF-4F01-84B6-FA613441E1D5}" srcOrd="1" destOrd="0" parTransId="{A754E59A-96BE-46BC-995B-7FBBF845224F}" sibTransId="{17E7358F-8855-4D90-BB8C-4ABCE9EDC6F9}"/>
    <dgm:cxn modelId="{0E17E2D7-EF31-405E-BA54-145934DF06C7}" type="presOf" srcId="{598720DA-51FA-435A-93BD-C35DC9AE109F}" destId="{52E76D9B-BC58-462E-8CCE-A0734BB1CBFE}" srcOrd="0" destOrd="0" presId="urn:microsoft.com/office/officeart/2005/8/layout/chevron2"/>
    <dgm:cxn modelId="{28C27CE9-DD42-459D-AC78-793612688E39}" srcId="{598720DA-51FA-435A-93BD-C35DC9AE109F}" destId="{C1EF492A-E604-4A3F-99E4-04FF16E43278}" srcOrd="0" destOrd="0" parTransId="{C16EB290-164B-451D-A4CA-8D20A038F70F}" sibTransId="{49584F3C-3682-4690-99F2-768BDEFA36E4}"/>
    <dgm:cxn modelId="{4C9AF0EE-9D45-4D7C-A829-8088421AD83C}" type="presOf" srcId="{C1EF492A-E604-4A3F-99E4-04FF16E43278}" destId="{02888BC3-4910-45F7-AB2A-288561F0ED9A}" srcOrd="0" destOrd="0" presId="urn:microsoft.com/office/officeart/2005/8/layout/chevron2"/>
    <dgm:cxn modelId="{E156EFFD-213A-45EA-8299-2A3F020E3AEA}" srcId="{77C7CD95-2E9C-4F2B-ABAA-911B13537BDB}" destId="{56ECD75B-2103-4825-B25B-FD7374308974}" srcOrd="0" destOrd="0" parTransId="{36E2B64B-FA8B-4D99-9216-A722971EAEC5}" sibTransId="{59D2694F-3B96-4394-8E61-6C4E16AF52D5}"/>
    <dgm:cxn modelId="{C593AA37-6C42-4344-BDCC-BF51EA998FBF}" type="presParOf" srcId="{D68FBAFD-D009-4729-9FCB-772E2A6F3114}" destId="{4A6CAEAA-4125-45F8-9638-EFA46E5947D2}" srcOrd="0" destOrd="0" presId="urn:microsoft.com/office/officeart/2005/8/layout/chevron2"/>
    <dgm:cxn modelId="{74FCBF3B-7C6D-47BE-9714-31317F2637B5}" type="presParOf" srcId="{4A6CAEAA-4125-45F8-9638-EFA46E5947D2}" destId="{FFFEB080-5F1F-49E5-981F-1C12F5E5E3D5}" srcOrd="0" destOrd="0" presId="urn:microsoft.com/office/officeart/2005/8/layout/chevron2"/>
    <dgm:cxn modelId="{F5B31EF2-642B-42DE-8636-3872B8830B85}" type="presParOf" srcId="{4A6CAEAA-4125-45F8-9638-EFA46E5947D2}" destId="{BC01144B-7B7D-45D5-92BB-5862A4AA08D6}" srcOrd="1" destOrd="0" presId="urn:microsoft.com/office/officeart/2005/8/layout/chevron2"/>
    <dgm:cxn modelId="{41A443F3-835F-40FF-9DA3-52BDF9FB5415}" type="presParOf" srcId="{D68FBAFD-D009-4729-9FCB-772E2A6F3114}" destId="{88F5A23C-5174-43FD-BF10-6D8BC3CA54EA}" srcOrd="1" destOrd="0" presId="urn:microsoft.com/office/officeart/2005/8/layout/chevron2"/>
    <dgm:cxn modelId="{FFCBBB80-718B-4632-A7FB-88F63F5E0FC4}" type="presParOf" srcId="{D68FBAFD-D009-4729-9FCB-772E2A6F3114}" destId="{E84B1F02-D630-4EA7-9497-F24EDD4D5B71}" srcOrd="2" destOrd="0" presId="urn:microsoft.com/office/officeart/2005/8/layout/chevron2"/>
    <dgm:cxn modelId="{53A4361F-995B-4832-A566-7E1FACB3E74F}" type="presParOf" srcId="{E84B1F02-D630-4EA7-9497-F24EDD4D5B71}" destId="{17E89A37-2D75-4B7C-9083-1D745A2BDA52}" srcOrd="0" destOrd="0" presId="urn:microsoft.com/office/officeart/2005/8/layout/chevron2"/>
    <dgm:cxn modelId="{9D39B513-5B3C-43E4-A14F-09E819DAC70D}" type="presParOf" srcId="{E84B1F02-D630-4EA7-9497-F24EDD4D5B71}" destId="{F5159D0E-7384-400F-9927-7FECA633D60C}" srcOrd="1" destOrd="0" presId="urn:microsoft.com/office/officeart/2005/8/layout/chevron2"/>
    <dgm:cxn modelId="{21FBA2D2-7A4D-40B2-9263-EA603E1A00FE}" type="presParOf" srcId="{D68FBAFD-D009-4729-9FCB-772E2A6F3114}" destId="{3B07233D-BEFE-4B6C-B232-C2D24720F9A9}" srcOrd="3" destOrd="0" presId="urn:microsoft.com/office/officeart/2005/8/layout/chevron2"/>
    <dgm:cxn modelId="{589E28B1-43DB-48BF-AC96-75BE656944E3}" type="presParOf" srcId="{D68FBAFD-D009-4729-9FCB-772E2A6F3114}" destId="{2A9925E8-74F3-4FB6-A640-7D4341D2493C}" srcOrd="4" destOrd="0" presId="urn:microsoft.com/office/officeart/2005/8/layout/chevron2"/>
    <dgm:cxn modelId="{FC7FE2FD-7820-4CE4-9B3C-94AB4B2671F5}" type="presParOf" srcId="{2A9925E8-74F3-4FB6-A640-7D4341D2493C}" destId="{52E76D9B-BC58-462E-8CCE-A0734BB1CBFE}" srcOrd="0" destOrd="0" presId="urn:microsoft.com/office/officeart/2005/8/layout/chevron2"/>
    <dgm:cxn modelId="{83B377D0-DCF2-4742-A06C-BC90EB42B80E}" type="presParOf" srcId="{2A9925E8-74F3-4FB6-A640-7D4341D2493C}" destId="{02888BC3-4910-45F7-AB2A-288561F0ED9A}"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161613-90CA-4193-A8A0-E0B3E58C15FF}">
      <dsp:nvSpPr>
        <dsp:cNvPr id="0" name=""/>
        <dsp:cNvSpPr/>
      </dsp:nvSpPr>
      <dsp:spPr>
        <a:xfrm>
          <a:off x="0" y="3103879"/>
          <a:ext cx="11609184" cy="0"/>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8CE969-8532-4E79-B389-50F2E8E20EB8}">
      <dsp:nvSpPr>
        <dsp:cNvPr id="0" name=""/>
        <dsp:cNvSpPr/>
      </dsp:nvSpPr>
      <dsp:spPr>
        <a:xfrm>
          <a:off x="279969" y="1924404"/>
          <a:ext cx="4085435" cy="74493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622300">
            <a:lnSpc>
              <a:spcPct val="90000"/>
            </a:lnSpc>
            <a:spcBef>
              <a:spcPct val="0"/>
            </a:spcBef>
            <a:spcAft>
              <a:spcPct val="35000"/>
            </a:spcAft>
            <a:buNone/>
            <a:defRPr b="1"/>
          </a:pPr>
          <a:r>
            <a:rPr lang="en-US" sz="1400" kern="1200" dirty="0">
              <a:latin typeface="Calibri Light" panose="020F0302020204030204"/>
            </a:rPr>
            <a:t> Getting the booster name from the rocket column.</a:t>
          </a:r>
          <a:endParaRPr lang="en-US" sz="1400" kern="1200" dirty="0"/>
        </a:p>
      </dsp:txBody>
      <dsp:txXfrm>
        <a:off x="279969" y="1924404"/>
        <a:ext cx="4085435" cy="744930"/>
      </dsp:txXfrm>
    </dsp:sp>
    <dsp:sp modelId="{74B35FE1-2BD2-45D2-BF35-79457EC00A6F}">
      <dsp:nvSpPr>
        <dsp:cNvPr id="0" name=""/>
        <dsp:cNvSpPr/>
      </dsp:nvSpPr>
      <dsp:spPr>
        <a:xfrm>
          <a:off x="279969" y="1173887"/>
          <a:ext cx="4085435" cy="7505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endParaRPr lang="en-US" sz="1200" kern="1200"/>
        </a:p>
      </dsp:txBody>
      <dsp:txXfrm>
        <a:off x="279969" y="1173887"/>
        <a:ext cx="4085435" cy="750517"/>
      </dsp:txXfrm>
    </dsp:sp>
    <dsp:sp modelId="{25298E52-E55D-48EB-8642-6D5FE9349518}">
      <dsp:nvSpPr>
        <dsp:cNvPr id="0" name=""/>
        <dsp:cNvSpPr/>
      </dsp:nvSpPr>
      <dsp:spPr>
        <a:xfrm>
          <a:off x="2322687" y="2669335"/>
          <a:ext cx="0" cy="434543"/>
        </a:xfrm>
        <a:prstGeom prst="line">
          <a:avLst/>
        </a:pr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0EAF2DAC-3402-4244-B6A9-148056940AE9}">
      <dsp:nvSpPr>
        <dsp:cNvPr id="0" name=""/>
        <dsp:cNvSpPr/>
      </dsp:nvSpPr>
      <dsp:spPr>
        <a:xfrm>
          <a:off x="2601239" y="3538422"/>
          <a:ext cx="4085435" cy="74493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622300">
            <a:lnSpc>
              <a:spcPct val="90000"/>
            </a:lnSpc>
            <a:spcBef>
              <a:spcPct val="0"/>
            </a:spcBef>
            <a:spcAft>
              <a:spcPct val="35000"/>
            </a:spcAft>
            <a:buNone/>
            <a:defRPr b="1"/>
          </a:pPr>
          <a:r>
            <a:rPr lang="en-US" sz="1400" b="0" kern="1200" dirty="0">
              <a:latin typeface="Calibri Light" panose="020F0302020204030204"/>
            </a:rPr>
            <a:t>Getting</a:t>
          </a:r>
          <a:r>
            <a:rPr lang="en-US" sz="1400" b="0" kern="1200" dirty="0"/>
            <a:t> the name of the launch site being used, the </a:t>
          </a:r>
          <a:r>
            <a:rPr lang="en-US" sz="1400" b="0" kern="1200" dirty="0" err="1"/>
            <a:t>logitude</a:t>
          </a:r>
          <a:r>
            <a:rPr lang="en-US" sz="1400" b="0" kern="1200" dirty="0"/>
            <a:t>, and the latitude</a:t>
          </a:r>
          <a:r>
            <a:rPr lang="en-US" sz="1400" b="0" kern="1200" dirty="0">
              <a:latin typeface="Calibri Light" panose="020F0302020204030204"/>
            </a:rPr>
            <a:t> from launchpad column</a:t>
          </a:r>
          <a:r>
            <a:rPr lang="en-US" sz="1400" b="0" kern="1200" dirty="0"/>
            <a:t>.</a:t>
          </a:r>
          <a:endParaRPr lang="en-US" sz="1400" kern="1200" dirty="0"/>
        </a:p>
      </dsp:txBody>
      <dsp:txXfrm>
        <a:off x="2601239" y="3538422"/>
        <a:ext cx="4085435" cy="744930"/>
      </dsp:txXfrm>
    </dsp:sp>
    <dsp:sp modelId="{020E0599-4DBA-4008-BBBC-EF2948593869}">
      <dsp:nvSpPr>
        <dsp:cNvPr id="0" name=""/>
        <dsp:cNvSpPr/>
      </dsp:nvSpPr>
      <dsp:spPr>
        <a:xfrm>
          <a:off x="2601239" y="4283353"/>
          <a:ext cx="4085435" cy="7505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endParaRPr lang="en-US" sz="1200" kern="1200"/>
        </a:p>
      </dsp:txBody>
      <dsp:txXfrm>
        <a:off x="2601239" y="4283353"/>
        <a:ext cx="4085435" cy="750517"/>
      </dsp:txXfrm>
    </dsp:sp>
    <dsp:sp modelId="{348C7656-AE13-4D1E-8375-D6F8BA7DDE4D}">
      <dsp:nvSpPr>
        <dsp:cNvPr id="0" name=""/>
        <dsp:cNvSpPr/>
      </dsp:nvSpPr>
      <dsp:spPr>
        <a:xfrm>
          <a:off x="4643957" y="3103879"/>
          <a:ext cx="0" cy="434543"/>
        </a:xfrm>
        <a:prstGeom prst="line">
          <a:avLst/>
        </a:pr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69801A4-845E-4562-B24A-880DC97CC455}">
      <dsp:nvSpPr>
        <dsp:cNvPr id="0" name=""/>
        <dsp:cNvSpPr/>
      </dsp:nvSpPr>
      <dsp:spPr>
        <a:xfrm rot="2700000">
          <a:off x="2274402" y="3055593"/>
          <a:ext cx="96570" cy="96570"/>
        </a:xfrm>
        <a:prstGeom prst="rect">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34770ED-BD54-421A-B44E-3555D5EF4E85}">
      <dsp:nvSpPr>
        <dsp:cNvPr id="0" name=""/>
        <dsp:cNvSpPr/>
      </dsp:nvSpPr>
      <dsp:spPr>
        <a:xfrm rot="2700000">
          <a:off x="4595672" y="3055593"/>
          <a:ext cx="96570" cy="96570"/>
        </a:xfrm>
        <a:prstGeom prst="rect">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D3F82A-6CB6-45AC-9DD7-BADA97D96B1B}">
      <dsp:nvSpPr>
        <dsp:cNvPr id="0" name=""/>
        <dsp:cNvSpPr/>
      </dsp:nvSpPr>
      <dsp:spPr>
        <a:xfrm>
          <a:off x="4922509" y="1924404"/>
          <a:ext cx="4085435" cy="74493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622300" rtl="0">
            <a:lnSpc>
              <a:spcPct val="90000"/>
            </a:lnSpc>
            <a:spcBef>
              <a:spcPct val="0"/>
            </a:spcBef>
            <a:spcAft>
              <a:spcPct val="35000"/>
            </a:spcAft>
            <a:buNone/>
            <a:defRPr b="1"/>
          </a:pPr>
          <a:r>
            <a:rPr lang="en-US" sz="1400" b="0" kern="1200" dirty="0">
              <a:latin typeface="Calibri Light" panose="020F0302020204030204"/>
            </a:rPr>
            <a:t>Getting</a:t>
          </a:r>
          <a:r>
            <a:rPr lang="en-US" sz="1400" b="0" kern="1200" dirty="0"/>
            <a:t> the mass of the payload and the orbit that it is going to</a:t>
          </a:r>
          <a:r>
            <a:rPr lang="en-US" sz="1400" b="0" kern="1200" dirty="0">
              <a:latin typeface="Calibri Light" panose="020F0302020204030204"/>
            </a:rPr>
            <a:t> from PayLoadMass column</a:t>
          </a:r>
          <a:r>
            <a:rPr lang="en-US" sz="1400" b="0" kern="1200" dirty="0"/>
            <a:t>.</a:t>
          </a:r>
          <a:endParaRPr lang="en-US" sz="1400" kern="1200" dirty="0"/>
        </a:p>
      </dsp:txBody>
      <dsp:txXfrm>
        <a:off x="4922509" y="1924404"/>
        <a:ext cx="4085435" cy="744930"/>
      </dsp:txXfrm>
    </dsp:sp>
    <dsp:sp modelId="{46D18426-3DC6-4187-B93E-E56481738E6A}">
      <dsp:nvSpPr>
        <dsp:cNvPr id="0" name=""/>
        <dsp:cNvSpPr/>
      </dsp:nvSpPr>
      <dsp:spPr>
        <a:xfrm>
          <a:off x="4922509" y="1173887"/>
          <a:ext cx="4085435" cy="7505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endParaRPr lang="en-US" sz="1200" kern="1200"/>
        </a:p>
      </dsp:txBody>
      <dsp:txXfrm>
        <a:off x="4922509" y="1173887"/>
        <a:ext cx="4085435" cy="750517"/>
      </dsp:txXfrm>
    </dsp:sp>
    <dsp:sp modelId="{F5CB532E-1889-41D6-8B24-1825EBEAE4BA}">
      <dsp:nvSpPr>
        <dsp:cNvPr id="0" name=""/>
        <dsp:cNvSpPr/>
      </dsp:nvSpPr>
      <dsp:spPr>
        <a:xfrm>
          <a:off x="6965226" y="2669335"/>
          <a:ext cx="0" cy="434543"/>
        </a:xfrm>
        <a:prstGeom prst="line">
          <a:avLst/>
        </a:pr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1C068619-C09F-4034-B81B-A5872C167FD7}">
      <dsp:nvSpPr>
        <dsp:cNvPr id="0" name=""/>
        <dsp:cNvSpPr/>
      </dsp:nvSpPr>
      <dsp:spPr>
        <a:xfrm>
          <a:off x="7243779" y="3538422"/>
          <a:ext cx="4085435" cy="74493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622300">
            <a:lnSpc>
              <a:spcPct val="90000"/>
            </a:lnSpc>
            <a:spcBef>
              <a:spcPct val="0"/>
            </a:spcBef>
            <a:spcAft>
              <a:spcPct val="35000"/>
            </a:spcAft>
            <a:buNone/>
            <a:defRPr b="1"/>
          </a:pPr>
          <a:r>
            <a:rPr lang="en-US" sz="1400" b="0" kern="1200" dirty="0">
              <a:latin typeface="Calibri Light" panose="020F0302020204030204"/>
            </a:rPr>
            <a:t>Getting the information from cores column</a:t>
          </a:r>
          <a:endParaRPr lang="en-US" sz="1400" kern="1200" dirty="0">
            <a:latin typeface="Calibri Light" panose="020F0302020204030204"/>
          </a:endParaRPr>
        </a:p>
      </dsp:txBody>
      <dsp:txXfrm>
        <a:off x="7243779" y="3538422"/>
        <a:ext cx="4085435" cy="744930"/>
      </dsp:txXfrm>
    </dsp:sp>
    <dsp:sp modelId="{BCFED54E-FC50-4F2C-B18D-DD47EBF0E7F4}">
      <dsp:nvSpPr>
        <dsp:cNvPr id="0" name=""/>
        <dsp:cNvSpPr/>
      </dsp:nvSpPr>
      <dsp:spPr>
        <a:xfrm>
          <a:off x="7243779" y="4283353"/>
          <a:ext cx="4085435" cy="7505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B8D5740-5E80-4094-92D1-AB96713470C2}">
      <dsp:nvSpPr>
        <dsp:cNvPr id="0" name=""/>
        <dsp:cNvSpPr/>
      </dsp:nvSpPr>
      <dsp:spPr>
        <a:xfrm>
          <a:off x="9286496" y="3103879"/>
          <a:ext cx="0" cy="434543"/>
        </a:xfrm>
        <a:prstGeom prst="line">
          <a:avLst/>
        </a:pr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71281C4-CD49-4ED5-AC3D-C784F7F09C28}">
      <dsp:nvSpPr>
        <dsp:cNvPr id="0" name=""/>
        <dsp:cNvSpPr/>
      </dsp:nvSpPr>
      <dsp:spPr>
        <a:xfrm rot="2700000">
          <a:off x="6916941" y="3055593"/>
          <a:ext cx="96570" cy="96570"/>
        </a:xfrm>
        <a:prstGeom prst="rect">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36D5E4-BE4A-4F05-A8F0-5034C4B3B752}">
      <dsp:nvSpPr>
        <dsp:cNvPr id="0" name=""/>
        <dsp:cNvSpPr/>
      </dsp:nvSpPr>
      <dsp:spPr>
        <a:xfrm rot="2700000">
          <a:off x="9238211" y="3055593"/>
          <a:ext cx="96570" cy="96570"/>
        </a:xfrm>
        <a:prstGeom prst="rect">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161613-90CA-4193-A8A0-E0B3E58C15FF}">
      <dsp:nvSpPr>
        <dsp:cNvPr id="0" name=""/>
        <dsp:cNvSpPr/>
      </dsp:nvSpPr>
      <dsp:spPr>
        <a:xfrm>
          <a:off x="0" y="3103879"/>
          <a:ext cx="11609184" cy="0"/>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8CE969-8532-4E79-B389-50F2E8E20EB8}">
      <dsp:nvSpPr>
        <dsp:cNvPr id="0" name=""/>
        <dsp:cNvSpPr/>
      </dsp:nvSpPr>
      <dsp:spPr>
        <a:xfrm>
          <a:off x="279969" y="1924404"/>
          <a:ext cx="4085435" cy="74493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520" tIns="96520" rIns="96520" bIns="96520" numCol="1" spcCol="1270" anchor="ctr" anchorCtr="0">
          <a:noAutofit/>
        </a:bodyPr>
        <a:lstStyle/>
        <a:p>
          <a:pPr marL="0" lvl="0" indent="0" algn="ctr" defTabSz="844550">
            <a:lnSpc>
              <a:spcPct val="90000"/>
            </a:lnSpc>
            <a:spcBef>
              <a:spcPct val="0"/>
            </a:spcBef>
            <a:spcAft>
              <a:spcPct val="35000"/>
            </a:spcAft>
            <a:buNone/>
            <a:defRPr b="1"/>
          </a:pPr>
          <a:r>
            <a:rPr lang="en-US" sz="1900" kern="1200" dirty="0">
              <a:latin typeface="Calibri Light" panose="020F0302020204030204"/>
            </a:rPr>
            <a:t> Requesting rocket launch data from SpaceX API</a:t>
          </a:r>
          <a:endParaRPr lang="en-US" sz="1900" kern="1200" dirty="0"/>
        </a:p>
      </dsp:txBody>
      <dsp:txXfrm>
        <a:off x="279969" y="1924404"/>
        <a:ext cx="4085435" cy="744930"/>
      </dsp:txXfrm>
    </dsp:sp>
    <dsp:sp modelId="{74B35FE1-2BD2-45D2-BF35-79457EC00A6F}">
      <dsp:nvSpPr>
        <dsp:cNvPr id="0" name=""/>
        <dsp:cNvSpPr/>
      </dsp:nvSpPr>
      <dsp:spPr>
        <a:xfrm>
          <a:off x="279969" y="1173887"/>
          <a:ext cx="4085435" cy="7505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marL="0" lvl="0" indent="0" algn="l" defTabSz="711200">
            <a:lnSpc>
              <a:spcPct val="90000"/>
            </a:lnSpc>
            <a:spcBef>
              <a:spcPct val="0"/>
            </a:spcBef>
            <a:spcAft>
              <a:spcPct val="35000"/>
            </a:spcAft>
            <a:buNone/>
          </a:pPr>
          <a:endParaRPr lang="en-US" sz="1600" kern="1200"/>
        </a:p>
      </dsp:txBody>
      <dsp:txXfrm>
        <a:off x="279969" y="1173887"/>
        <a:ext cx="4085435" cy="750517"/>
      </dsp:txXfrm>
    </dsp:sp>
    <dsp:sp modelId="{25298E52-E55D-48EB-8642-6D5FE9349518}">
      <dsp:nvSpPr>
        <dsp:cNvPr id="0" name=""/>
        <dsp:cNvSpPr/>
      </dsp:nvSpPr>
      <dsp:spPr>
        <a:xfrm>
          <a:off x="2322687" y="2669335"/>
          <a:ext cx="0" cy="434543"/>
        </a:xfrm>
        <a:prstGeom prst="line">
          <a:avLst/>
        </a:pr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E4E469F6-6907-4174-A85C-475B13B2695A}">
      <dsp:nvSpPr>
        <dsp:cNvPr id="0" name=""/>
        <dsp:cNvSpPr/>
      </dsp:nvSpPr>
      <dsp:spPr>
        <a:xfrm>
          <a:off x="2601239" y="3538422"/>
          <a:ext cx="4085435" cy="74493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520" tIns="96520" rIns="96520" bIns="96520" numCol="1" spcCol="1270" anchor="ctr" anchorCtr="0">
          <a:noAutofit/>
        </a:bodyPr>
        <a:lstStyle/>
        <a:p>
          <a:pPr marL="0" lvl="0" indent="0" algn="ctr" defTabSz="844550" rtl="0">
            <a:lnSpc>
              <a:spcPct val="90000"/>
            </a:lnSpc>
            <a:spcBef>
              <a:spcPct val="0"/>
            </a:spcBef>
            <a:spcAft>
              <a:spcPct val="35000"/>
            </a:spcAft>
            <a:buNone/>
            <a:defRPr b="1"/>
          </a:pPr>
          <a:r>
            <a:rPr lang="en-US" sz="1900" b="0" kern="1200" dirty="0">
              <a:latin typeface="Calibri Light" panose="020F0302020204030204"/>
            </a:rPr>
            <a:t>Normalization of the data using .</a:t>
          </a:r>
          <a:r>
            <a:rPr lang="en-US" sz="1900" b="0" kern="1200" dirty="0" err="1">
              <a:latin typeface="Calibri Light" panose="020F0302020204030204"/>
            </a:rPr>
            <a:t>json_normalize</a:t>
          </a:r>
          <a:endParaRPr lang="en-US" sz="1900" b="1" kern="1200" dirty="0" err="1"/>
        </a:p>
      </dsp:txBody>
      <dsp:txXfrm>
        <a:off x="2601239" y="3538422"/>
        <a:ext cx="4085435" cy="744930"/>
      </dsp:txXfrm>
    </dsp:sp>
    <dsp:sp modelId="{5ABB701F-2D2F-44D5-886D-B5C01E18EE15}">
      <dsp:nvSpPr>
        <dsp:cNvPr id="0" name=""/>
        <dsp:cNvSpPr/>
      </dsp:nvSpPr>
      <dsp:spPr>
        <a:xfrm>
          <a:off x="2601239" y="4283353"/>
          <a:ext cx="4085435" cy="7505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02C0DA7-74C0-4F50-BD2C-0B35BC44E1E2}">
      <dsp:nvSpPr>
        <dsp:cNvPr id="0" name=""/>
        <dsp:cNvSpPr/>
      </dsp:nvSpPr>
      <dsp:spPr>
        <a:xfrm>
          <a:off x="4643957" y="3103879"/>
          <a:ext cx="0" cy="434543"/>
        </a:xfrm>
        <a:prstGeom prst="line">
          <a:avLst/>
        </a:pr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69801A4-845E-4562-B24A-880DC97CC455}">
      <dsp:nvSpPr>
        <dsp:cNvPr id="0" name=""/>
        <dsp:cNvSpPr/>
      </dsp:nvSpPr>
      <dsp:spPr>
        <a:xfrm rot="2700000">
          <a:off x="2274402" y="3055593"/>
          <a:ext cx="96570" cy="96570"/>
        </a:xfrm>
        <a:prstGeom prst="rect">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57D567F-C73F-430F-A422-3CDEE3B9FE36}">
      <dsp:nvSpPr>
        <dsp:cNvPr id="0" name=""/>
        <dsp:cNvSpPr/>
      </dsp:nvSpPr>
      <dsp:spPr>
        <a:xfrm rot="2700000">
          <a:off x="4595672" y="3055593"/>
          <a:ext cx="96570" cy="96570"/>
        </a:xfrm>
        <a:prstGeom prst="rect">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D3F82A-6CB6-45AC-9DD7-BADA97D96B1B}">
      <dsp:nvSpPr>
        <dsp:cNvPr id="0" name=""/>
        <dsp:cNvSpPr/>
      </dsp:nvSpPr>
      <dsp:spPr>
        <a:xfrm>
          <a:off x="4922509" y="1924404"/>
          <a:ext cx="4085435" cy="74493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520" tIns="96520" rIns="96520" bIns="96520" numCol="1" spcCol="1270" anchor="ctr" anchorCtr="0">
          <a:noAutofit/>
        </a:bodyPr>
        <a:lstStyle/>
        <a:p>
          <a:pPr marL="0" lvl="0" indent="0" algn="ctr" defTabSz="844550" rtl="0">
            <a:lnSpc>
              <a:spcPct val="90000"/>
            </a:lnSpc>
            <a:spcBef>
              <a:spcPct val="0"/>
            </a:spcBef>
            <a:spcAft>
              <a:spcPct val="35000"/>
            </a:spcAft>
            <a:buNone/>
            <a:defRPr b="1"/>
          </a:pPr>
          <a:r>
            <a:rPr lang="en-US" sz="1900" b="0" kern="1200" dirty="0">
              <a:latin typeface="Calibri Light" panose="020F0302020204030204"/>
            </a:rPr>
            <a:t>Creating the </a:t>
          </a:r>
          <a:r>
            <a:rPr lang="en-US" sz="1900" b="0" kern="1200" dirty="0" err="1">
              <a:latin typeface="Calibri Light" panose="020F0302020204030204"/>
            </a:rPr>
            <a:t>dataframe</a:t>
          </a:r>
          <a:r>
            <a:rPr lang="en-US" sz="1900" b="0" kern="1200" dirty="0">
              <a:latin typeface="Calibri Light" panose="020F0302020204030204"/>
            </a:rPr>
            <a:t> using the requested data</a:t>
          </a:r>
          <a:endParaRPr lang="en-US" sz="1900" kern="1200" dirty="0"/>
        </a:p>
      </dsp:txBody>
      <dsp:txXfrm>
        <a:off x="4922509" y="1924404"/>
        <a:ext cx="4085435" cy="744930"/>
      </dsp:txXfrm>
    </dsp:sp>
    <dsp:sp modelId="{46D18426-3DC6-4187-B93E-E56481738E6A}">
      <dsp:nvSpPr>
        <dsp:cNvPr id="0" name=""/>
        <dsp:cNvSpPr/>
      </dsp:nvSpPr>
      <dsp:spPr>
        <a:xfrm>
          <a:off x="4922509" y="1173887"/>
          <a:ext cx="4085435" cy="7505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marL="0" lvl="0" indent="0" algn="l" defTabSz="711200">
            <a:lnSpc>
              <a:spcPct val="90000"/>
            </a:lnSpc>
            <a:spcBef>
              <a:spcPct val="0"/>
            </a:spcBef>
            <a:spcAft>
              <a:spcPct val="35000"/>
            </a:spcAft>
            <a:buNone/>
          </a:pPr>
          <a:endParaRPr lang="en-US" sz="1600" kern="1200"/>
        </a:p>
      </dsp:txBody>
      <dsp:txXfrm>
        <a:off x="4922509" y="1173887"/>
        <a:ext cx="4085435" cy="750517"/>
      </dsp:txXfrm>
    </dsp:sp>
    <dsp:sp modelId="{F5CB532E-1889-41D6-8B24-1825EBEAE4BA}">
      <dsp:nvSpPr>
        <dsp:cNvPr id="0" name=""/>
        <dsp:cNvSpPr/>
      </dsp:nvSpPr>
      <dsp:spPr>
        <a:xfrm>
          <a:off x="6965226" y="2669335"/>
          <a:ext cx="0" cy="434543"/>
        </a:xfrm>
        <a:prstGeom prst="line">
          <a:avLst/>
        </a:pr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1C068619-C09F-4034-B81B-A5872C167FD7}">
      <dsp:nvSpPr>
        <dsp:cNvPr id="0" name=""/>
        <dsp:cNvSpPr/>
      </dsp:nvSpPr>
      <dsp:spPr>
        <a:xfrm>
          <a:off x="7243779" y="3538422"/>
          <a:ext cx="4085435" cy="74493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520" tIns="96520" rIns="96520" bIns="96520" numCol="1" spcCol="1270" anchor="ctr" anchorCtr="0">
          <a:noAutofit/>
        </a:bodyPr>
        <a:lstStyle/>
        <a:p>
          <a:pPr marL="0" lvl="0" indent="0" algn="ctr" defTabSz="844550" rtl="0">
            <a:lnSpc>
              <a:spcPct val="90000"/>
            </a:lnSpc>
            <a:spcBef>
              <a:spcPct val="0"/>
            </a:spcBef>
            <a:spcAft>
              <a:spcPct val="35000"/>
            </a:spcAft>
            <a:buNone/>
            <a:defRPr b="1"/>
          </a:pPr>
          <a:r>
            <a:rPr lang="en-US" sz="1900" b="0" kern="1200" dirty="0">
              <a:latin typeface="Calibri Light" panose="020F0302020204030204"/>
            </a:rPr>
            <a:t>Dealing with the missing values</a:t>
          </a:r>
          <a:endParaRPr lang="en-US" sz="1900" kern="1200" dirty="0">
            <a:latin typeface="Calibri Light" panose="020F0302020204030204"/>
          </a:endParaRPr>
        </a:p>
      </dsp:txBody>
      <dsp:txXfrm>
        <a:off x="7243779" y="3538422"/>
        <a:ext cx="4085435" cy="744930"/>
      </dsp:txXfrm>
    </dsp:sp>
    <dsp:sp modelId="{BCFED54E-FC50-4F2C-B18D-DD47EBF0E7F4}">
      <dsp:nvSpPr>
        <dsp:cNvPr id="0" name=""/>
        <dsp:cNvSpPr/>
      </dsp:nvSpPr>
      <dsp:spPr>
        <a:xfrm>
          <a:off x="7243779" y="4283353"/>
          <a:ext cx="4085435" cy="7505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B8D5740-5E80-4094-92D1-AB96713470C2}">
      <dsp:nvSpPr>
        <dsp:cNvPr id="0" name=""/>
        <dsp:cNvSpPr/>
      </dsp:nvSpPr>
      <dsp:spPr>
        <a:xfrm>
          <a:off x="9286496" y="3103879"/>
          <a:ext cx="0" cy="434543"/>
        </a:xfrm>
        <a:prstGeom prst="line">
          <a:avLst/>
        </a:pr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71281C4-CD49-4ED5-AC3D-C784F7F09C28}">
      <dsp:nvSpPr>
        <dsp:cNvPr id="0" name=""/>
        <dsp:cNvSpPr/>
      </dsp:nvSpPr>
      <dsp:spPr>
        <a:xfrm rot="2700000">
          <a:off x="6916941" y="3055593"/>
          <a:ext cx="96570" cy="96570"/>
        </a:xfrm>
        <a:prstGeom prst="rect">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36D5E4-BE4A-4F05-A8F0-5034C4B3B752}">
      <dsp:nvSpPr>
        <dsp:cNvPr id="0" name=""/>
        <dsp:cNvSpPr/>
      </dsp:nvSpPr>
      <dsp:spPr>
        <a:xfrm rot="2700000">
          <a:off x="9238211" y="3055593"/>
          <a:ext cx="96570" cy="96570"/>
        </a:xfrm>
        <a:prstGeom prst="rect">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D11341-AF47-4CA0-8872-AFFC50A6A240}">
      <dsp:nvSpPr>
        <dsp:cNvPr id="0" name=""/>
        <dsp:cNvSpPr/>
      </dsp:nvSpPr>
      <dsp:spPr>
        <a:xfrm rot="16200000">
          <a:off x="1894385" y="1195773"/>
          <a:ext cx="495808" cy="2566533"/>
        </a:xfrm>
        <a:prstGeom prst="round2Same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Calculating the number of launches on each site</a:t>
          </a:r>
          <a:endParaRPr lang="en-US" sz="1100" kern="1200" dirty="0"/>
        </a:p>
      </dsp:txBody>
      <dsp:txXfrm rot="5400000">
        <a:off x="883226" y="2255339"/>
        <a:ext cx="2542330" cy="447402"/>
      </dsp:txXfrm>
    </dsp:sp>
    <dsp:sp modelId="{86B5D6BC-A470-45C8-B41B-2FF5F25D2F3C}">
      <dsp:nvSpPr>
        <dsp:cNvPr id="0" name=""/>
        <dsp:cNvSpPr/>
      </dsp:nvSpPr>
      <dsp:spPr>
        <a:xfrm>
          <a:off x="3510" y="0"/>
          <a:ext cx="4277556" cy="1735328"/>
        </a:xfrm>
        <a:prstGeom prst="rect">
          <a:avLst/>
        </a:prstGeom>
        <a:noFill/>
        <a:ln>
          <a:noFill/>
        </a:ln>
        <a:effectLst/>
      </dsp:spPr>
      <dsp:style>
        <a:lnRef idx="0">
          <a:scrgbClr r="0" g="0" b="0"/>
        </a:lnRef>
        <a:fillRef idx="0">
          <a:scrgbClr r="0" g="0" b="0"/>
        </a:fillRef>
        <a:effectRef idx="0">
          <a:scrgbClr r="0" g="0" b="0"/>
        </a:effectRef>
        <a:fontRef idx="minor"/>
      </dsp:style>
    </dsp:sp>
    <dsp:sp modelId="{02F124A4-AC56-470E-809D-44D4258FC504}">
      <dsp:nvSpPr>
        <dsp:cNvPr id="0" name=""/>
        <dsp:cNvSpPr/>
      </dsp:nvSpPr>
      <dsp:spPr>
        <a:xfrm>
          <a:off x="2142289" y="1834489"/>
          <a:ext cx="0" cy="396646"/>
        </a:xfrm>
        <a:prstGeom prst="line">
          <a:avLst/>
        </a:prstGeom>
        <a:noFill/>
        <a:ln w="6350" cap="flat" cmpd="sng" algn="ctr">
          <a:solidFill>
            <a:schemeClr val="dk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D758AED7-7E13-44BC-AE58-88AE78C63069}">
      <dsp:nvSpPr>
        <dsp:cNvPr id="0" name=""/>
        <dsp:cNvSpPr/>
      </dsp:nvSpPr>
      <dsp:spPr>
        <a:xfrm>
          <a:off x="2092708" y="1735328"/>
          <a:ext cx="99161" cy="99161"/>
        </a:xfrm>
        <a:prstGeom prst="ellips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EC89F7-A2C6-4837-9894-FA6BBEFD6A60}">
      <dsp:nvSpPr>
        <dsp:cNvPr id="0" name=""/>
        <dsp:cNvSpPr/>
      </dsp:nvSpPr>
      <dsp:spPr>
        <a:xfrm>
          <a:off x="3425556" y="2231136"/>
          <a:ext cx="2566533" cy="495808"/>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Calculating</a:t>
          </a:r>
          <a:r>
            <a:rPr lang="en-US" sz="1100" kern="1200" dirty="0"/>
            <a:t> the number and occurrence of each orbit</a:t>
          </a:r>
          <a:endParaRPr lang="en-US" sz="1100" kern="1200" dirty="0">
            <a:latin typeface="Calibri Light" panose="020F0302020204030204"/>
          </a:endParaRPr>
        </a:p>
      </dsp:txBody>
      <dsp:txXfrm>
        <a:off x="3425556" y="2231136"/>
        <a:ext cx="2566533" cy="495808"/>
      </dsp:txXfrm>
    </dsp:sp>
    <dsp:sp modelId="{8EA1659E-49F7-4019-A6C5-75B1A35D939F}">
      <dsp:nvSpPr>
        <dsp:cNvPr id="0" name=""/>
        <dsp:cNvSpPr/>
      </dsp:nvSpPr>
      <dsp:spPr>
        <a:xfrm>
          <a:off x="2570044" y="3222752"/>
          <a:ext cx="4277556" cy="1735328"/>
        </a:xfrm>
        <a:prstGeom prst="rect">
          <a:avLst/>
        </a:prstGeom>
        <a:noFill/>
        <a:ln>
          <a:noFill/>
        </a:ln>
        <a:effectLst/>
      </dsp:spPr>
      <dsp:style>
        <a:lnRef idx="0">
          <a:scrgbClr r="0" g="0" b="0"/>
        </a:lnRef>
        <a:fillRef idx="0">
          <a:scrgbClr r="0" g="0" b="0"/>
        </a:fillRef>
        <a:effectRef idx="0">
          <a:scrgbClr r="0" g="0" b="0"/>
        </a:effectRef>
        <a:fontRef idx="minor"/>
      </dsp:style>
    </dsp:sp>
    <dsp:sp modelId="{768D95B4-F940-48C2-8D7E-A4CCC85AEFBE}">
      <dsp:nvSpPr>
        <dsp:cNvPr id="0" name=""/>
        <dsp:cNvSpPr/>
      </dsp:nvSpPr>
      <dsp:spPr>
        <a:xfrm>
          <a:off x="4708823" y="2726944"/>
          <a:ext cx="0" cy="396646"/>
        </a:xfrm>
        <a:prstGeom prst="line">
          <a:avLst/>
        </a:prstGeom>
        <a:noFill/>
        <a:ln w="6350" cap="flat" cmpd="sng" algn="ctr">
          <a:solidFill>
            <a:schemeClr val="dk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B3D6912-2EA4-4C11-825D-7C385D40FFE4}">
      <dsp:nvSpPr>
        <dsp:cNvPr id="0" name=""/>
        <dsp:cNvSpPr/>
      </dsp:nvSpPr>
      <dsp:spPr>
        <a:xfrm>
          <a:off x="4659242" y="3123590"/>
          <a:ext cx="99161" cy="99161"/>
        </a:xfrm>
        <a:prstGeom prst="ellips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2A5686-EF45-4D94-8217-F7934E8AE4FD}">
      <dsp:nvSpPr>
        <dsp:cNvPr id="0" name=""/>
        <dsp:cNvSpPr/>
      </dsp:nvSpPr>
      <dsp:spPr>
        <a:xfrm>
          <a:off x="5992090" y="2231136"/>
          <a:ext cx="2566533" cy="495808"/>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Calculating</a:t>
          </a:r>
          <a:r>
            <a:rPr lang="en-US" sz="1100" kern="1200" dirty="0"/>
            <a:t> the number and </a:t>
          </a:r>
          <a:r>
            <a:rPr lang="en-US" sz="1100" kern="1200" dirty="0" err="1"/>
            <a:t>occurence</a:t>
          </a:r>
          <a:r>
            <a:rPr lang="en-US" sz="1100" kern="1200" dirty="0"/>
            <a:t> of mission outcome per orbit type</a:t>
          </a:r>
          <a:endParaRPr lang="en-US" sz="1100" kern="1200" dirty="0">
            <a:latin typeface="Calibri Light" panose="020F0302020204030204"/>
          </a:endParaRPr>
        </a:p>
      </dsp:txBody>
      <dsp:txXfrm>
        <a:off x="5992090" y="2231136"/>
        <a:ext cx="2566533" cy="495808"/>
      </dsp:txXfrm>
    </dsp:sp>
    <dsp:sp modelId="{83BCD767-7B91-4204-8BF4-9EAE9575F7B7}">
      <dsp:nvSpPr>
        <dsp:cNvPr id="0" name=""/>
        <dsp:cNvSpPr/>
      </dsp:nvSpPr>
      <dsp:spPr>
        <a:xfrm>
          <a:off x="5136578" y="0"/>
          <a:ext cx="4277556" cy="1735328"/>
        </a:xfrm>
        <a:prstGeom prst="rect">
          <a:avLst/>
        </a:prstGeom>
        <a:noFill/>
        <a:ln>
          <a:noFill/>
        </a:ln>
        <a:effectLst/>
      </dsp:spPr>
      <dsp:style>
        <a:lnRef idx="0">
          <a:scrgbClr r="0" g="0" b="0"/>
        </a:lnRef>
        <a:fillRef idx="0">
          <a:scrgbClr r="0" g="0" b="0"/>
        </a:fillRef>
        <a:effectRef idx="0">
          <a:scrgbClr r="0" g="0" b="0"/>
        </a:effectRef>
        <a:fontRef idx="minor"/>
      </dsp:style>
    </dsp:sp>
    <dsp:sp modelId="{D80CAAC9-D12C-422F-8166-219D4263D5A3}">
      <dsp:nvSpPr>
        <dsp:cNvPr id="0" name=""/>
        <dsp:cNvSpPr/>
      </dsp:nvSpPr>
      <dsp:spPr>
        <a:xfrm>
          <a:off x="7275356" y="1834489"/>
          <a:ext cx="0" cy="396646"/>
        </a:xfrm>
        <a:prstGeom prst="line">
          <a:avLst/>
        </a:prstGeom>
        <a:noFill/>
        <a:ln w="6350" cap="flat" cmpd="sng" algn="ctr">
          <a:solidFill>
            <a:schemeClr val="dk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A9DA6FF-E8AD-4374-877E-75E02A8E7CE7}">
      <dsp:nvSpPr>
        <dsp:cNvPr id="0" name=""/>
        <dsp:cNvSpPr/>
      </dsp:nvSpPr>
      <dsp:spPr>
        <a:xfrm>
          <a:off x="7225776" y="1735328"/>
          <a:ext cx="99161" cy="99161"/>
        </a:xfrm>
        <a:prstGeom prst="ellips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5EC012-046A-4F79-9791-38D905D3C053}">
      <dsp:nvSpPr>
        <dsp:cNvPr id="0" name=""/>
        <dsp:cNvSpPr/>
      </dsp:nvSpPr>
      <dsp:spPr>
        <a:xfrm rot="5400000">
          <a:off x="9593986" y="1195773"/>
          <a:ext cx="495808" cy="2566533"/>
        </a:xfrm>
        <a:prstGeom prst="round2Same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Creating</a:t>
          </a:r>
          <a:r>
            <a:rPr lang="en-US" sz="1100" kern="1200" dirty="0"/>
            <a:t> a landing outcome label from Outcome column</a:t>
          </a:r>
          <a:endParaRPr lang="en-US" sz="1100" kern="1200" dirty="0">
            <a:latin typeface="Calibri Light" panose="020F0302020204030204"/>
          </a:endParaRPr>
        </a:p>
      </dsp:txBody>
      <dsp:txXfrm rot="-5400000">
        <a:off x="8558624" y="2255339"/>
        <a:ext cx="2542330" cy="447402"/>
      </dsp:txXfrm>
    </dsp:sp>
    <dsp:sp modelId="{8D1F5837-80A5-4E07-89C9-7C9A7E6F57C8}">
      <dsp:nvSpPr>
        <dsp:cNvPr id="0" name=""/>
        <dsp:cNvSpPr/>
      </dsp:nvSpPr>
      <dsp:spPr>
        <a:xfrm>
          <a:off x="7703112" y="3222752"/>
          <a:ext cx="4277556" cy="1735328"/>
        </a:xfrm>
        <a:prstGeom prst="rect">
          <a:avLst/>
        </a:prstGeom>
        <a:noFill/>
        <a:ln>
          <a:noFill/>
        </a:ln>
        <a:effectLst/>
      </dsp:spPr>
      <dsp:style>
        <a:lnRef idx="0">
          <a:scrgbClr r="0" g="0" b="0"/>
        </a:lnRef>
        <a:fillRef idx="0">
          <a:scrgbClr r="0" g="0" b="0"/>
        </a:fillRef>
        <a:effectRef idx="0">
          <a:scrgbClr r="0" g="0" b="0"/>
        </a:effectRef>
        <a:fontRef idx="minor"/>
      </dsp:style>
    </dsp:sp>
    <dsp:sp modelId="{DB5A8DE8-3CAC-46F5-844D-71CE3E587D54}">
      <dsp:nvSpPr>
        <dsp:cNvPr id="0" name=""/>
        <dsp:cNvSpPr/>
      </dsp:nvSpPr>
      <dsp:spPr>
        <a:xfrm>
          <a:off x="9841890" y="2726944"/>
          <a:ext cx="0" cy="396646"/>
        </a:xfrm>
        <a:prstGeom prst="line">
          <a:avLst/>
        </a:prstGeom>
        <a:noFill/>
        <a:ln w="6350" cap="flat" cmpd="sng" algn="ctr">
          <a:solidFill>
            <a:schemeClr val="dk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8461B31D-5A52-4938-B0E8-482725BB679D}">
      <dsp:nvSpPr>
        <dsp:cNvPr id="0" name=""/>
        <dsp:cNvSpPr/>
      </dsp:nvSpPr>
      <dsp:spPr>
        <a:xfrm>
          <a:off x="9792309" y="3123590"/>
          <a:ext cx="99161" cy="99161"/>
        </a:xfrm>
        <a:prstGeom prst="ellipse">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FEB080-5F1F-49E5-981F-1C12F5E5E3D5}">
      <dsp:nvSpPr>
        <dsp:cNvPr id="0" name=""/>
        <dsp:cNvSpPr/>
      </dsp:nvSpPr>
      <dsp:spPr>
        <a:xfrm rot="5400000">
          <a:off x="-242732" y="245465"/>
          <a:ext cx="1618217" cy="1132751"/>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kern="1200" dirty="0">
              <a:latin typeface="Calibri Light" panose="020F0302020204030204"/>
            </a:rPr>
            <a:t>Building The Model</a:t>
          </a:r>
          <a:endParaRPr lang="en-US" sz="1600" kern="1200" dirty="0"/>
        </a:p>
      </dsp:txBody>
      <dsp:txXfrm rot="-5400000">
        <a:off x="2" y="569108"/>
        <a:ext cx="1132751" cy="485466"/>
      </dsp:txXfrm>
    </dsp:sp>
    <dsp:sp modelId="{BC01144B-7B7D-45D5-92BB-5862A4AA08D6}">
      <dsp:nvSpPr>
        <dsp:cNvPr id="0" name=""/>
        <dsp:cNvSpPr/>
      </dsp:nvSpPr>
      <dsp:spPr>
        <a:xfrm rot="5400000">
          <a:off x="5676378" y="-4540894"/>
          <a:ext cx="1051841" cy="1013909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rtl="0">
            <a:lnSpc>
              <a:spcPct val="90000"/>
            </a:lnSpc>
            <a:spcBef>
              <a:spcPct val="0"/>
            </a:spcBef>
            <a:spcAft>
              <a:spcPct val="15000"/>
            </a:spcAft>
            <a:buChar char="•"/>
          </a:pPr>
          <a:r>
            <a:rPr lang="en-US" sz="1400" kern="1200" dirty="0">
              <a:latin typeface="Calibri Light" panose="020F0302020204030204"/>
            </a:rPr>
            <a:t>Load and transform the data, </a:t>
          </a:r>
          <a:endParaRPr lang="en-US" sz="1400" kern="1200" dirty="0"/>
        </a:p>
        <a:p>
          <a:pPr marL="114300" lvl="1" indent="-114300" algn="l" defTabSz="622300" rtl="0">
            <a:lnSpc>
              <a:spcPct val="90000"/>
            </a:lnSpc>
            <a:spcBef>
              <a:spcPct val="0"/>
            </a:spcBef>
            <a:spcAft>
              <a:spcPct val="15000"/>
            </a:spcAft>
            <a:buChar char="•"/>
          </a:pPr>
          <a:r>
            <a:rPr lang="en-US" sz="1400" kern="1200" dirty="0">
              <a:latin typeface="Calibri Light" panose="020F0302020204030204"/>
            </a:rPr>
            <a:t>Create test and train data sets</a:t>
          </a:r>
          <a:endParaRPr lang="en-US" sz="1400" kern="1200" dirty="0"/>
        </a:p>
        <a:p>
          <a:pPr marL="114300" lvl="1" indent="-114300" algn="l" defTabSz="622300" rtl="0">
            <a:lnSpc>
              <a:spcPct val="90000"/>
            </a:lnSpc>
            <a:spcBef>
              <a:spcPct val="0"/>
            </a:spcBef>
            <a:spcAft>
              <a:spcPct val="15000"/>
            </a:spcAft>
            <a:buChar char="•"/>
          </a:pPr>
          <a:r>
            <a:rPr lang="en-US" sz="1400" kern="1200" dirty="0">
              <a:latin typeface="Calibri Light" panose="020F0302020204030204"/>
            </a:rPr>
            <a:t>Optimize the parameters for each model using Grid Search</a:t>
          </a:r>
        </a:p>
        <a:p>
          <a:pPr marL="114300" lvl="1" indent="-114300" algn="l" defTabSz="622300" rtl="0">
            <a:lnSpc>
              <a:spcPct val="90000"/>
            </a:lnSpc>
            <a:spcBef>
              <a:spcPct val="0"/>
            </a:spcBef>
            <a:spcAft>
              <a:spcPct val="15000"/>
            </a:spcAft>
            <a:buChar char="•"/>
          </a:pPr>
          <a:r>
            <a:rPr lang="en-US" sz="1400" kern="1200" dirty="0">
              <a:latin typeface="Calibri Light" panose="020F0302020204030204"/>
            </a:rPr>
            <a:t>Train the model and perform Grid Search</a:t>
          </a:r>
        </a:p>
      </dsp:txBody>
      <dsp:txXfrm rot="-5400000">
        <a:off x="1132752" y="54079"/>
        <a:ext cx="10087748" cy="949147"/>
      </dsp:txXfrm>
    </dsp:sp>
    <dsp:sp modelId="{17E89A37-2D75-4B7C-9083-1D745A2BDA52}">
      <dsp:nvSpPr>
        <dsp:cNvPr id="0" name=""/>
        <dsp:cNvSpPr/>
      </dsp:nvSpPr>
      <dsp:spPr>
        <a:xfrm rot="5400000">
          <a:off x="-242732" y="1669864"/>
          <a:ext cx="1618217" cy="1132751"/>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kern="1200" dirty="0">
              <a:latin typeface="Calibri Light" panose="020F0302020204030204"/>
            </a:rPr>
            <a:t> Evaluating The Model</a:t>
          </a:r>
        </a:p>
      </dsp:txBody>
      <dsp:txXfrm rot="-5400000">
        <a:off x="2" y="1993507"/>
        <a:ext cx="1132751" cy="485466"/>
      </dsp:txXfrm>
    </dsp:sp>
    <dsp:sp modelId="{F5159D0E-7384-400F-9927-7FECA633D60C}">
      <dsp:nvSpPr>
        <dsp:cNvPr id="0" name=""/>
        <dsp:cNvSpPr/>
      </dsp:nvSpPr>
      <dsp:spPr>
        <a:xfrm rot="5400000">
          <a:off x="5676378" y="-3116495"/>
          <a:ext cx="1051841" cy="1013909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Calibri Light" panose="020F0302020204030204"/>
            </a:rPr>
            <a:t>Check the accuracy for each model </a:t>
          </a:r>
          <a:endParaRPr lang="en-US" sz="1400" kern="1200" dirty="0"/>
        </a:p>
        <a:p>
          <a:pPr marL="114300" lvl="1" indent="-114300" algn="l" defTabSz="622300" rtl="0">
            <a:lnSpc>
              <a:spcPct val="90000"/>
            </a:lnSpc>
            <a:spcBef>
              <a:spcPct val="0"/>
            </a:spcBef>
            <a:spcAft>
              <a:spcPct val="15000"/>
            </a:spcAft>
            <a:buChar char="•"/>
          </a:pPr>
          <a:r>
            <a:rPr lang="en-US" sz="1400" kern="1200" dirty="0">
              <a:latin typeface="Calibri Light" panose="020F0302020204030204"/>
            </a:rPr>
            <a:t>Calculate the best Hyperparameter for SVM, Classification Trees, and Logistic Regression</a:t>
          </a:r>
        </a:p>
        <a:p>
          <a:pPr marL="114300" lvl="1" indent="-114300" algn="l" defTabSz="622300" rtl="0">
            <a:lnSpc>
              <a:spcPct val="90000"/>
            </a:lnSpc>
            <a:spcBef>
              <a:spcPct val="0"/>
            </a:spcBef>
            <a:spcAft>
              <a:spcPct val="15000"/>
            </a:spcAft>
            <a:buChar char="•"/>
          </a:pPr>
          <a:r>
            <a:rPr lang="en-US" sz="1400" kern="1200" dirty="0">
              <a:latin typeface="Calibri Light" panose="020F0302020204030204"/>
            </a:rPr>
            <a:t>Plot the confusion matrix for each model</a:t>
          </a:r>
        </a:p>
      </dsp:txBody>
      <dsp:txXfrm rot="-5400000">
        <a:off x="1132752" y="1478478"/>
        <a:ext cx="10087748" cy="949147"/>
      </dsp:txXfrm>
    </dsp:sp>
    <dsp:sp modelId="{52E76D9B-BC58-462E-8CCE-A0734BB1CBFE}">
      <dsp:nvSpPr>
        <dsp:cNvPr id="0" name=""/>
        <dsp:cNvSpPr/>
      </dsp:nvSpPr>
      <dsp:spPr>
        <a:xfrm rot="5400000">
          <a:off x="-242732" y="3094263"/>
          <a:ext cx="1618217" cy="1132751"/>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rtl="0">
            <a:lnSpc>
              <a:spcPct val="90000"/>
            </a:lnSpc>
            <a:spcBef>
              <a:spcPct val="0"/>
            </a:spcBef>
            <a:spcAft>
              <a:spcPct val="35000"/>
            </a:spcAft>
            <a:buNone/>
          </a:pPr>
          <a:r>
            <a:rPr lang="en-US" sz="1600" kern="1200" dirty="0">
              <a:latin typeface="Calibri Light" panose="020F0302020204030204"/>
            </a:rPr>
            <a:t>Finding The Best Model</a:t>
          </a:r>
          <a:endParaRPr lang="en-US" sz="1600" kern="1200" dirty="0"/>
        </a:p>
      </dsp:txBody>
      <dsp:txXfrm rot="-5400000">
        <a:off x="2" y="3417906"/>
        <a:ext cx="1132751" cy="485466"/>
      </dsp:txXfrm>
    </dsp:sp>
    <dsp:sp modelId="{02888BC3-4910-45F7-AB2A-288561F0ED9A}">
      <dsp:nvSpPr>
        <dsp:cNvPr id="0" name=""/>
        <dsp:cNvSpPr/>
      </dsp:nvSpPr>
      <dsp:spPr>
        <a:xfrm rot="5400000">
          <a:off x="5676378" y="-1692095"/>
          <a:ext cx="1051841" cy="1013909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rtl="0">
            <a:lnSpc>
              <a:spcPct val="90000"/>
            </a:lnSpc>
            <a:spcBef>
              <a:spcPct val="0"/>
            </a:spcBef>
            <a:spcAft>
              <a:spcPct val="15000"/>
            </a:spcAft>
            <a:buChar char="•"/>
          </a:pPr>
          <a:r>
            <a:rPr lang="en-US" sz="1400" kern="1200" dirty="0">
              <a:latin typeface="Calibri Light" panose="020F0302020204030204"/>
            </a:rPr>
            <a:t>Determine the model with the highest accuracy score</a:t>
          </a:r>
          <a:endParaRPr lang="en-US" sz="1400" kern="1200" dirty="0"/>
        </a:p>
      </dsp:txBody>
      <dsp:txXfrm rot="-5400000">
        <a:off x="1132752" y="2902878"/>
        <a:ext cx="10087748" cy="949147"/>
      </dsp:txXfrm>
    </dsp:sp>
  </dsp:spTree>
</dsp:drawing>
</file>

<file path=ppt/diagrams/layout1.xml><?xml version="1.0" encoding="utf-8"?>
<dgm:layoutDef xmlns:dgm="http://schemas.openxmlformats.org/drawingml/2006/diagram" xmlns:a="http://schemas.openxmlformats.org/drawingml/2006/main" uniqueId="urn:microsoft.com/office/officeart/2017/3/layout/HorizontalLabelsTimeline">
  <dgm:title val="Horizontal Labels Timeline"/>
  <dgm:desc val="Use to show a list of events in chronological order. The rectangular shape contains the description while the date is shown immediately below. It can display a large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shape xmlns:r="http://schemas.openxmlformats.org/officeDocument/2006/relationships" type="line" r:blip="" zOrderOff="-1">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h" for="ch" forName="L1TextContainer" refType="h" fact="0.12"/>
                <dgm:constr type="t" for="ch" forName="L1TextContainer" refType="h" fact="0.31"/>
                <dgm:constr type="w" for="ch" forName="L2TextContainerWrapper" refType="w" fact="0.88"/>
                <dgm:constr type="l" for="ch" forName="L2TextContainerWrapper" refType="w" fact="0.06"/>
                <dgm:constr type="h" for="ch" forName="L2TextContainerWrapper" refType="h" fact="0.31"/>
                <dgm:constr type="b" for="ch" forName="L2TextContainerWrapper" refType="h" fact="0.31"/>
                <dgm:constr type="w" for="ch" forName="ConnectLine"/>
                <dgm:constr type="ctrX" for="ch" forName="ConnectLine" refType="w" fact="0.5"/>
                <dgm:constr type="h" for="ch" forName="ConnectLine" refType="h" fact="0.07"/>
                <dgm:constr type="t" for="ch" forName="ConnectLine" refType="h" fact="0.43"/>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5"/>
              </dgm:constrLst>
            </dgm:if>
            <dgm:else name="CaseForPlacingNodeBelowDivider">
              <dgm:constrLst>
                <dgm:constr type="w" for="ch" forName="L1TextContainer" refType="w" fact="0.88"/>
                <dgm:constr type="l" for="ch" forName="L1TextContainer" refType="w" fact="0.06"/>
                <dgm:constr type="h" for="ch" forName="L1TextContainer" refType="h" fact="0.12"/>
                <dgm:constr type="t" for="ch" forName="L1TextContainer" refType="h" fact="0.57"/>
                <dgm:constr type="w" for="ch" forName="L2TextContainerWrapper" refType="w" fact="0.88"/>
                <dgm:constr type="l" for="ch" forName="L2TextContainerWrapper" refType="w" fact="0.06"/>
                <dgm:constr type="h" for="ch" forName="L2TextContainerWrapper" refType="h" fact="0.31"/>
                <dgm:constr type="t" for="ch" forName="L2TextContainerWrapper" refType="h" fact="0.69"/>
                <dgm:constr type="w" for="ch" forName="ConnectLine"/>
                <dgm:constr type="ctrX" for="ch" forName="ConnectLine" refType="w" fact="0.5"/>
                <dgm:constr type="h" for="ch" forName="ConnectLine" refType="h" fact="0.07"/>
                <dgm:constr type="t" for="ch" forName="ConnectLine" refType="h" fact="0.5"/>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
              </dgm:constrLst>
            </dgm:else>
          </dgm:choose>
          <dgm:layoutNode name="L1TextContainer" styleLbl="alignNode1">
            <dgm:varLst>
              <dgm:chMax val="1"/>
              <dgm:chPref val="1"/>
              <dgm:bulletEnabled val="1"/>
            </dgm:varLst>
            <dgm:alg type="tx">
              <dgm:param type="txAnchorVert" val="mid"/>
              <dgm:param type="parTxLTRAlign" val="ctr"/>
              <dgm:param type="parTxRTLAlign" val="ctr"/>
            </dgm:alg>
            <dgm:shape xmlns:r="http://schemas.openxmlformats.org/officeDocument/2006/relationships" type="rect" r:blip="">
              <dgm:adjLst/>
            </dgm:shape>
            <dgm:presOf axis="self"/>
            <dgm:constrLst>
              <dgm:constr type="tMarg" refType="primFontSz" fact="0.4"/>
              <dgm:constr type="bMarg" refType="primFontSz" fact="0.4"/>
              <dgm:constr type="lMarg" refType="primFontSz" fact="0.4"/>
              <dgm:constr type="rMarg" refType="primFontSz" fact="0.4"/>
            </dgm:constrLst>
            <dgm:ruleLst>
              <dgm:rule type="primFontSz" val="14" fact="NaN" max="NaN"/>
            </dgm:ruleLst>
          </dgm:layoutNode>
          <dgm:layoutNode name="L2TextContainerWrapper">
            <dgm:varLst>
              <dgm:bulletEnabled val="1"/>
            </dgm:varLst>
            <dgm:alg type="composite"/>
            <dgm:choose name="L2TextContainerConstr">
              <dgm:if name="CaseForPlacingL2TextContaineAboveDivider" axis="self" ptType="node" func="posOdd" op="equ" val="1">
                <dgm:constrLst>
                  <dgm:constr type="h" for="ch" forName="L2TextContainer" refType="h" fact="0.39"/>
                  <dgm:constr type="b" for="ch" forName="L2TextContainer" refType="h"/>
                  <dgm:constr type="h" for="ch" forName="FlexibleEmptyPlaceHolder" refType="h" fact="0.61"/>
                </dgm:constrLst>
              </dgm:if>
              <dgm:else name="CaseForPlacingL2TextContaineBelowDivider">
                <dgm:constrLst>
                  <dgm:constr type="h" for="ch" forName="L2TextContainer" refType="h" fact="0.39"/>
                  <dgm:constr type="h" for="ch" forName="FlexibleEmptyPlaceHolder" refType="h" fact="0.61"/>
                  <dgm:constr type="b" for="ch" forName="FlexibleEmptyPlaceHolder" refType="h"/>
                </dgm:constrLst>
              </dgm:else>
            </dgm:choose>
            <dgm:layoutNode name="L2TextContainer" styleLbl="bgAccFollowNode1" moveWith="L1TextContainer">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tMarg" refType="primFontSz" fact="0.75"/>
                <dgm:constr type="bMarg" refType="primFontSz" fact="0.75"/>
                <dgm:constr type="lMarg" refType="primFontSz" fact="0.75"/>
                <dgm:constr type="rMarg" refType="primFontSz" fact="0.75"/>
              </dgm:constrLst>
              <dgm:ruleLst>
                <dgm:rule type="h" val="INF" fact="NaN" max="NaN"/>
                <dgm:rule type="primFontSz" val="12" fact="NaN" max="NaN"/>
                <dgm:rule type="secFontSz" val="10"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1TextContainer">
            <dgm:alg type="sp"/>
            <dgm:shape xmlns:r="http://schemas.openxmlformats.org/officeDocument/2006/relationships" type="line" r:blip="">
              <dgm:adjLst/>
            </dgm:shape>
            <dgm:presOf/>
            <dgm:constrLst/>
          </dgm:layoutNode>
          <dgm:layoutNode name="ConnectorPoint" styleLbl="node1" moveWith="L1TextContainer">
            <dgm:alg type="sp"/>
            <dgm:shape xmlns:r="http://schemas.openxmlformats.org/officeDocument/2006/relationships" rot="45" type="rect" r:blip="" zOrderOff="10">
              <dgm:adjLst/>
              <dgm:extLst>
                <a:ext uri="{B698B0E9-8C71-41B9-8309-B3DCBF30829C}">
                  <dgm1612:spPr xmlns:dgm1612="http://schemas.microsoft.com/office/drawing/2016/12/diagram">
                    <a:ln w="6350"/>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2.xml><?xml version="1.0" encoding="utf-8"?>
<dgm:layoutDef xmlns:dgm="http://schemas.openxmlformats.org/drawingml/2006/diagram" xmlns:a="http://schemas.openxmlformats.org/drawingml/2006/main" uniqueId="urn:microsoft.com/office/officeart/2017/3/layout/HorizontalLabelsTimeline">
  <dgm:title val="Horizontal Labels Timeline"/>
  <dgm:desc val="Use to show a list of events in chronological order. The rectangular shape contains the description while the date is shown immediately below. It can display a large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shape xmlns:r="http://schemas.openxmlformats.org/officeDocument/2006/relationships" type="line" r:blip="" zOrderOff="-1">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h" for="ch" forName="L1TextContainer" refType="h" fact="0.12"/>
                <dgm:constr type="t" for="ch" forName="L1TextContainer" refType="h" fact="0.31"/>
                <dgm:constr type="w" for="ch" forName="L2TextContainerWrapper" refType="w" fact="0.88"/>
                <dgm:constr type="l" for="ch" forName="L2TextContainerWrapper" refType="w" fact="0.06"/>
                <dgm:constr type="h" for="ch" forName="L2TextContainerWrapper" refType="h" fact="0.31"/>
                <dgm:constr type="b" for="ch" forName="L2TextContainerWrapper" refType="h" fact="0.31"/>
                <dgm:constr type="w" for="ch" forName="ConnectLine"/>
                <dgm:constr type="ctrX" for="ch" forName="ConnectLine" refType="w" fact="0.5"/>
                <dgm:constr type="h" for="ch" forName="ConnectLine" refType="h" fact="0.07"/>
                <dgm:constr type="t" for="ch" forName="ConnectLine" refType="h" fact="0.43"/>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5"/>
              </dgm:constrLst>
            </dgm:if>
            <dgm:else name="CaseForPlacingNodeBelowDivider">
              <dgm:constrLst>
                <dgm:constr type="w" for="ch" forName="L1TextContainer" refType="w" fact="0.88"/>
                <dgm:constr type="l" for="ch" forName="L1TextContainer" refType="w" fact="0.06"/>
                <dgm:constr type="h" for="ch" forName="L1TextContainer" refType="h" fact="0.12"/>
                <dgm:constr type="t" for="ch" forName="L1TextContainer" refType="h" fact="0.57"/>
                <dgm:constr type="w" for="ch" forName="L2TextContainerWrapper" refType="w" fact="0.88"/>
                <dgm:constr type="l" for="ch" forName="L2TextContainerWrapper" refType="w" fact="0.06"/>
                <dgm:constr type="h" for="ch" forName="L2TextContainerWrapper" refType="h" fact="0.31"/>
                <dgm:constr type="t" for="ch" forName="L2TextContainerWrapper" refType="h" fact="0.69"/>
                <dgm:constr type="w" for="ch" forName="ConnectLine"/>
                <dgm:constr type="ctrX" for="ch" forName="ConnectLine" refType="w" fact="0.5"/>
                <dgm:constr type="h" for="ch" forName="ConnectLine" refType="h" fact="0.07"/>
                <dgm:constr type="t" for="ch" forName="ConnectLine" refType="h" fact="0.5"/>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
              </dgm:constrLst>
            </dgm:else>
          </dgm:choose>
          <dgm:layoutNode name="L1TextContainer" styleLbl="alignNode1">
            <dgm:varLst>
              <dgm:chMax val="1"/>
              <dgm:chPref val="1"/>
              <dgm:bulletEnabled val="1"/>
            </dgm:varLst>
            <dgm:alg type="tx">
              <dgm:param type="txAnchorVert" val="mid"/>
              <dgm:param type="parTxLTRAlign" val="ctr"/>
              <dgm:param type="parTxRTLAlign" val="ctr"/>
            </dgm:alg>
            <dgm:shape xmlns:r="http://schemas.openxmlformats.org/officeDocument/2006/relationships" type="rect" r:blip="">
              <dgm:adjLst/>
            </dgm:shape>
            <dgm:presOf axis="self"/>
            <dgm:constrLst>
              <dgm:constr type="tMarg" refType="primFontSz" fact="0.4"/>
              <dgm:constr type="bMarg" refType="primFontSz" fact="0.4"/>
              <dgm:constr type="lMarg" refType="primFontSz" fact="0.4"/>
              <dgm:constr type="rMarg" refType="primFontSz" fact="0.4"/>
            </dgm:constrLst>
            <dgm:ruleLst>
              <dgm:rule type="primFontSz" val="14" fact="NaN" max="NaN"/>
            </dgm:ruleLst>
          </dgm:layoutNode>
          <dgm:layoutNode name="L2TextContainerWrapper">
            <dgm:varLst>
              <dgm:bulletEnabled val="1"/>
            </dgm:varLst>
            <dgm:alg type="composite"/>
            <dgm:choose name="L2TextContainerConstr">
              <dgm:if name="CaseForPlacingL2TextContaineAboveDivider" axis="self" ptType="node" func="posOdd" op="equ" val="1">
                <dgm:constrLst>
                  <dgm:constr type="h" for="ch" forName="L2TextContainer" refType="h" fact="0.39"/>
                  <dgm:constr type="b" for="ch" forName="L2TextContainer" refType="h"/>
                  <dgm:constr type="h" for="ch" forName="FlexibleEmptyPlaceHolder" refType="h" fact="0.61"/>
                </dgm:constrLst>
              </dgm:if>
              <dgm:else name="CaseForPlacingL2TextContaineBelowDivider">
                <dgm:constrLst>
                  <dgm:constr type="h" for="ch" forName="L2TextContainer" refType="h" fact="0.39"/>
                  <dgm:constr type="h" for="ch" forName="FlexibleEmptyPlaceHolder" refType="h" fact="0.61"/>
                  <dgm:constr type="b" for="ch" forName="FlexibleEmptyPlaceHolder" refType="h"/>
                </dgm:constrLst>
              </dgm:else>
            </dgm:choose>
            <dgm:layoutNode name="L2TextContainer" styleLbl="bgAccFollowNode1" moveWith="L1TextContainer">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tMarg" refType="primFontSz" fact="0.75"/>
                <dgm:constr type="bMarg" refType="primFontSz" fact="0.75"/>
                <dgm:constr type="lMarg" refType="primFontSz" fact="0.75"/>
                <dgm:constr type="rMarg" refType="primFontSz" fact="0.75"/>
              </dgm:constrLst>
              <dgm:ruleLst>
                <dgm:rule type="h" val="INF" fact="NaN" max="NaN"/>
                <dgm:rule type="primFontSz" val="12" fact="NaN" max="NaN"/>
                <dgm:rule type="secFontSz" val="10"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1TextContainer">
            <dgm:alg type="sp"/>
            <dgm:shape xmlns:r="http://schemas.openxmlformats.org/officeDocument/2006/relationships" type="line" r:blip="">
              <dgm:adjLst/>
            </dgm:shape>
            <dgm:presOf/>
            <dgm:constrLst/>
          </dgm:layoutNode>
          <dgm:layoutNode name="ConnectorPoint" styleLbl="node1" moveWith="L1TextContainer">
            <dgm:alg type="sp"/>
            <dgm:shape xmlns:r="http://schemas.openxmlformats.org/officeDocument/2006/relationships" rot="45" type="rect" r:blip="" zOrderOff="10">
              <dgm:adjLst/>
              <dgm:extLst>
                <a:ext uri="{B698B0E9-8C71-41B9-8309-B3DCBF30829C}">
                  <dgm1612:spPr xmlns:dgm1612="http://schemas.microsoft.com/office/drawing/2016/12/diagram">
                    <a:ln w="6350"/>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3.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9/11/2022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jpeg>
</file>

<file path=ppt/media/image5.png>
</file>

<file path=ppt/media/image50.png>
</file>

<file path=ppt/media/image51.png>
</file>

<file path=ppt/media/image52.png>
</file>

<file path=ppt/media/image53.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3850912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392167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9/11/2022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56436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11369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56130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986129825"/>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916345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315219986"/>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3974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9/11/2022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9/11/2022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24614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9/11/2022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95408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9/11/2022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56687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9/11/2022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61717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9/11/2022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62367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9/11/2022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69807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9/11/2022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676699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9/11/2022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4079275778"/>
      </p:ext>
    </p:extLst>
  </p:cSld>
  <p:clrMap bg1="dk1" tx1="lt1" bg2="dk2" tx2="lt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 id="2147483811" r:id="rId10"/>
    <p:sldLayoutId id="2147483812" r:id="rId11"/>
    <p:sldLayoutId id="2147483813" r:id="rId12"/>
    <p:sldLayoutId id="2147483814" r:id="rId13"/>
    <p:sldLayoutId id="2147483815"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aynuraytekin/applied_data_science_capstone/blob/9d742016a8953081dc1796012e3441d0988446ba/Data_Collection_Lab.ipynb" TargetMode="External"/><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2.xml"/><Relationship Id="rId11" Type="http://schemas.openxmlformats.org/officeDocument/2006/relationships/image" Target="../media/image11.png"/><Relationship Id="rId5" Type="http://schemas.openxmlformats.org/officeDocument/2006/relationships/diagramQuickStyle" Target="../diagrams/quickStyle2.xml"/><Relationship Id="rId10" Type="http://schemas.openxmlformats.org/officeDocument/2006/relationships/image" Target="../media/image10.png"/><Relationship Id="rId4" Type="http://schemas.openxmlformats.org/officeDocument/2006/relationships/diagramLayout" Target="../diagrams/layout2.xml"/><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3.xml"/><Relationship Id="rId7" Type="http://schemas.microsoft.com/office/2007/relationships/diagramDrawing" Target="../diagrams/drawing3.xml"/><Relationship Id="rId12" Type="http://schemas.openxmlformats.org/officeDocument/2006/relationships/hyperlink" Target="https://github.com/aynuraytekin/applied_data_science_capstone/blob/9d742016a8953081dc1796012e3441d0988446ba/Data_Wrangling_Lab.ipynb" TargetMode="Externa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3.xml"/><Relationship Id="rId11" Type="http://schemas.openxmlformats.org/officeDocument/2006/relationships/image" Target="../media/image16.png"/><Relationship Id="rId5" Type="http://schemas.openxmlformats.org/officeDocument/2006/relationships/diagramQuickStyle" Target="../diagrams/quickStyle3.xml"/><Relationship Id="rId10" Type="http://schemas.openxmlformats.org/officeDocument/2006/relationships/image" Target="../media/image15.png"/><Relationship Id="rId4" Type="http://schemas.openxmlformats.org/officeDocument/2006/relationships/diagramLayout" Target="../diagrams/layout3.xml"/><Relationship Id="rId9"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ynuraytekin/applied_data_science_capstone/blob/9d742016a8953081dc1796012e3441d0988446ba/EDA%20with%20Visualization%20Lab.ipynb" TargetMode="External"/><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ynuraytekin/applied_data_science_capstone/blob/9d742016a8953081dc1796012e3441d0988446ba/EDA%20with%20SQL.ipynb" TargetMode="External"/><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aynuraytekin/applied_data_science_capstone/blob/9d742016a8953081dc1796012e3441d0988446ba/Machine%20Learning%20Prediction.ipynb" TargetMode="External"/><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3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48.png"/></Relationships>
</file>

<file path=ppt/slides/_rels/slide38.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51.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hyperlink" Target="https://github.com/aynuraytekin/applied_data_science_capstone.git"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image" Target="../media/image50.png"/><Relationship Id="rId5" Type="http://schemas.openxmlformats.org/officeDocument/2006/relationships/image" Target="../media/image45.png"/><Relationship Id="rId4" Type="http://schemas.openxmlformats.org/officeDocument/2006/relationships/image" Target="../media/image25.png"/></Relationships>
</file>

<file path=ppt/slides/_rels/slide43.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hyperlink" Target="https://github.com/aynuraytekin/applied_data_science_capstone/blob/9d742016a8953081dc1796012e3441d0988446ba/Data_Collection_Lab.ipynb" TargetMode="Externa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1.xml"/><Relationship Id="rId11" Type="http://schemas.openxmlformats.org/officeDocument/2006/relationships/image" Target="../media/image8.png"/><Relationship Id="rId5" Type="http://schemas.openxmlformats.org/officeDocument/2006/relationships/diagramQuickStyle" Target="../diagrams/quickStyle1.xml"/><Relationship Id="rId10" Type="http://schemas.openxmlformats.org/officeDocument/2006/relationships/image" Target="../media/image7.png"/><Relationship Id="rId4" Type="http://schemas.openxmlformats.org/officeDocument/2006/relationships/diagramLayout" Target="../diagrams/layout1.xm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Aynur Aytekin</a:t>
            </a:r>
          </a:p>
          <a:p>
            <a:r>
              <a:rPr lang="en-US" dirty="0">
                <a:solidFill>
                  <a:schemeClr val="bg2"/>
                </a:solidFill>
                <a:latin typeface="Abadi"/>
                <a:ea typeface="SF Pro" pitchFamily="2" charset="0"/>
                <a:cs typeface="SF Pro" pitchFamily="2" charset="0"/>
              </a:rPr>
              <a:t>September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dirty="0" smtClean="0"/>
              <a:t>10</a:t>
            </a:fld>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622" name="Diagram 622">
            <a:extLst>
              <a:ext uri="{FF2B5EF4-FFF2-40B4-BE49-F238E27FC236}">
                <a16:creationId xmlns:a16="http://schemas.microsoft.com/office/drawing/2014/main" id="{3DF3F53A-7F58-842D-76D6-061BCC27D42F}"/>
              </a:ext>
            </a:extLst>
          </p:cNvPr>
          <p:cNvGraphicFramePr/>
          <p:nvPr/>
        </p:nvGraphicFramePr>
        <p:xfrm>
          <a:off x="290946" y="381001"/>
          <a:ext cx="11609184" cy="62077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8" name="TextBox 57">
            <a:extLst>
              <a:ext uri="{FF2B5EF4-FFF2-40B4-BE49-F238E27FC236}">
                <a16:creationId xmlns:a16="http://schemas.microsoft.com/office/drawing/2014/main" id="{693D7676-ABD7-C5D3-E0AF-0CD258E33963}"/>
              </a:ext>
            </a:extLst>
          </p:cNvPr>
          <p:cNvSpPr txBox="1"/>
          <p:nvPr/>
        </p:nvSpPr>
        <p:spPr>
          <a:xfrm>
            <a:off x="772159" y="6268720"/>
            <a:ext cx="677672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B49CB"/>
                </a:solidFill>
                <a:ea typeface="+mn-lt"/>
                <a:cs typeface="+mn-lt"/>
                <a:hlinkClick r:id="rId8">
                  <a:extLst>
                    <a:ext uri="{A12FA001-AC4F-418D-AE19-62706E023703}">
                      <ahyp:hlinkClr xmlns:ahyp="http://schemas.microsoft.com/office/drawing/2018/hyperlinkcolor" val="tx"/>
                    </a:ext>
                  </a:extLst>
                </a:hlinkClick>
              </a:rPr>
              <a:t>GitHub Link</a:t>
            </a:r>
            <a:r>
              <a:rPr lang="en-US" dirty="0">
                <a:solidFill>
                  <a:srgbClr val="0B49CB"/>
                </a:solidFill>
                <a:ea typeface="+mn-lt"/>
                <a:cs typeface="+mn-lt"/>
                <a:hlinkClick r:id="rId8"/>
              </a:rPr>
              <a:t>:</a:t>
            </a:r>
            <a:r>
              <a:rPr lang="en-US" dirty="0">
                <a:solidFill>
                  <a:srgbClr val="0B49CB"/>
                </a:solidFill>
                <a:ea typeface="+mn-lt"/>
                <a:cs typeface="+mn-lt"/>
                <a:hlinkClick r:id="rId8">
                  <a:extLst>
                    <a:ext uri="{A12FA001-AC4F-418D-AE19-62706E023703}">
                      <ahyp:hlinkClr xmlns:ahyp="http://schemas.microsoft.com/office/drawing/2018/hyperlinkcolor" val="tx"/>
                    </a:ext>
                  </a:extLst>
                </a:hlinkClick>
              </a:rPr>
              <a:t> Data Collection</a:t>
            </a:r>
            <a:endParaRPr lang="en-US" dirty="0">
              <a:solidFill>
                <a:srgbClr val="0B49CB"/>
              </a:solidFill>
              <a:cs typeface="Calibri"/>
            </a:endParaRPr>
          </a:p>
        </p:txBody>
      </p:sp>
      <p:pic>
        <p:nvPicPr>
          <p:cNvPr id="2754" name="Picture 2754" descr="Graphical user interface, text, application&#10;&#10;Description automatically generated">
            <a:extLst>
              <a:ext uri="{FF2B5EF4-FFF2-40B4-BE49-F238E27FC236}">
                <a16:creationId xmlns:a16="http://schemas.microsoft.com/office/drawing/2014/main" id="{B7CC5D7B-DA83-4771-0D96-20192A93FAF7}"/>
              </a:ext>
            </a:extLst>
          </p:cNvPr>
          <p:cNvPicPr>
            <a:picLocks noChangeAspect="1"/>
          </p:cNvPicPr>
          <p:nvPr/>
        </p:nvPicPr>
        <p:blipFill>
          <a:blip r:embed="rId9"/>
          <a:stretch>
            <a:fillRect/>
          </a:stretch>
        </p:blipFill>
        <p:spPr>
          <a:xfrm>
            <a:off x="558800" y="1524391"/>
            <a:ext cx="4135120" cy="842498"/>
          </a:xfrm>
          <a:prstGeom prst="rect">
            <a:avLst/>
          </a:prstGeom>
        </p:spPr>
      </p:pic>
      <p:pic>
        <p:nvPicPr>
          <p:cNvPr id="3205" name="Picture 3205" descr="Graphical user interface, text, application, email&#10;&#10;Description automatically generated">
            <a:extLst>
              <a:ext uri="{FF2B5EF4-FFF2-40B4-BE49-F238E27FC236}">
                <a16:creationId xmlns:a16="http://schemas.microsoft.com/office/drawing/2014/main" id="{40777144-6FF7-F05E-6B47-93D73F7E4B74}"/>
              </a:ext>
            </a:extLst>
          </p:cNvPr>
          <p:cNvPicPr>
            <a:picLocks noChangeAspect="1"/>
          </p:cNvPicPr>
          <p:nvPr/>
        </p:nvPicPr>
        <p:blipFill>
          <a:blip r:embed="rId10"/>
          <a:stretch>
            <a:fillRect/>
          </a:stretch>
        </p:blipFill>
        <p:spPr>
          <a:xfrm>
            <a:off x="2865120" y="4638818"/>
            <a:ext cx="4135120" cy="953484"/>
          </a:xfrm>
          <a:prstGeom prst="rect">
            <a:avLst/>
          </a:prstGeom>
        </p:spPr>
      </p:pic>
      <p:pic>
        <p:nvPicPr>
          <p:cNvPr id="3677" name="Picture 3677">
            <a:extLst>
              <a:ext uri="{FF2B5EF4-FFF2-40B4-BE49-F238E27FC236}">
                <a16:creationId xmlns:a16="http://schemas.microsoft.com/office/drawing/2014/main" id="{20E78BB1-7E76-4D72-7EC8-5E06775AB9BE}"/>
              </a:ext>
            </a:extLst>
          </p:cNvPr>
          <p:cNvPicPr>
            <a:picLocks noChangeAspect="1"/>
          </p:cNvPicPr>
          <p:nvPr/>
        </p:nvPicPr>
        <p:blipFill>
          <a:blip r:embed="rId11"/>
          <a:stretch>
            <a:fillRect/>
          </a:stretch>
        </p:blipFill>
        <p:spPr>
          <a:xfrm>
            <a:off x="5191760" y="1364708"/>
            <a:ext cx="4124960" cy="938343"/>
          </a:xfrm>
          <a:prstGeom prst="rect">
            <a:avLst/>
          </a:prstGeom>
        </p:spPr>
      </p:pic>
      <p:pic>
        <p:nvPicPr>
          <p:cNvPr id="4254" name="Picture 4254" descr="Graphical user interface, text&#10;&#10;Description automatically generated">
            <a:extLst>
              <a:ext uri="{FF2B5EF4-FFF2-40B4-BE49-F238E27FC236}">
                <a16:creationId xmlns:a16="http://schemas.microsoft.com/office/drawing/2014/main" id="{BBE86DD4-BE17-23A0-6AB5-35DFCB7F41B6}"/>
              </a:ext>
            </a:extLst>
          </p:cNvPr>
          <p:cNvPicPr>
            <a:picLocks noChangeAspect="1"/>
          </p:cNvPicPr>
          <p:nvPr/>
        </p:nvPicPr>
        <p:blipFill>
          <a:blip r:embed="rId12"/>
          <a:stretch>
            <a:fillRect/>
          </a:stretch>
        </p:blipFill>
        <p:spPr>
          <a:xfrm>
            <a:off x="7508240" y="4636012"/>
            <a:ext cx="4124960" cy="989577"/>
          </a:xfrm>
          <a:prstGeom prst="rect">
            <a:avLst/>
          </a:prstGeom>
        </p:spPr>
      </p:pic>
    </p:spTree>
    <p:extLst>
      <p:ext uri="{BB962C8B-B14F-4D97-AF65-F5344CB8AC3E}">
        <p14:creationId xmlns:p14="http://schemas.microsoft.com/office/powerpoint/2010/main" val="2171208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dirty="0" smtClean="0"/>
              <a:t>11</a:t>
            </a:fld>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2">
            <a:extLst>
              <a:ext uri="{FF2B5EF4-FFF2-40B4-BE49-F238E27FC236}">
                <a16:creationId xmlns:a16="http://schemas.microsoft.com/office/drawing/2014/main" id="{06847B45-32C5-786E-3FD9-2B39B475B947}"/>
              </a:ext>
            </a:extLst>
          </p:cNvPr>
          <p:cNvGraphicFramePr/>
          <p:nvPr>
            <p:extLst>
              <p:ext uri="{D42A27DB-BD31-4B8C-83A1-F6EECF244321}">
                <p14:modId xmlns:p14="http://schemas.microsoft.com/office/powerpoint/2010/main" val="3434449643"/>
              </p:ext>
            </p:extLst>
          </p:nvPr>
        </p:nvGraphicFramePr>
        <p:xfrm>
          <a:off x="37870" y="1430251"/>
          <a:ext cx="11984180" cy="4958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71" name="Picture 471" descr="Graphical user interface, text, application&#10;&#10;Description automatically generated">
            <a:extLst>
              <a:ext uri="{FF2B5EF4-FFF2-40B4-BE49-F238E27FC236}">
                <a16:creationId xmlns:a16="http://schemas.microsoft.com/office/drawing/2014/main" id="{809EB311-38E4-3552-02FE-AF1B45ACED25}"/>
              </a:ext>
            </a:extLst>
          </p:cNvPr>
          <p:cNvPicPr>
            <a:picLocks noChangeAspect="1"/>
          </p:cNvPicPr>
          <p:nvPr/>
        </p:nvPicPr>
        <p:blipFill>
          <a:blip r:embed="rId8"/>
          <a:stretch>
            <a:fillRect/>
          </a:stretch>
        </p:blipFill>
        <p:spPr>
          <a:xfrm>
            <a:off x="774123" y="1914525"/>
            <a:ext cx="2705100" cy="1123950"/>
          </a:xfrm>
          <a:prstGeom prst="rect">
            <a:avLst/>
          </a:prstGeom>
        </p:spPr>
      </p:pic>
      <p:pic>
        <p:nvPicPr>
          <p:cNvPr id="481" name="Picture 481" descr="Graphical user interface, text, application&#10;&#10;Description automatically generated">
            <a:extLst>
              <a:ext uri="{FF2B5EF4-FFF2-40B4-BE49-F238E27FC236}">
                <a16:creationId xmlns:a16="http://schemas.microsoft.com/office/drawing/2014/main" id="{89C2AE45-37AF-29B3-3471-F76199A1553F}"/>
              </a:ext>
            </a:extLst>
          </p:cNvPr>
          <p:cNvPicPr>
            <a:picLocks noChangeAspect="1"/>
          </p:cNvPicPr>
          <p:nvPr/>
        </p:nvPicPr>
        <p:blipFill>
          <a:blip r:embed="rId9"/>
          <a:stretch>
            <a:fillRect/>
          </a:stretch>
        </p:blipFill>
        <p:spPr>
          <a:xfrm>
            <a:off x="3589626" y="4726131"/>
            <a:ext cx="2311112" cy="2088572"/>
          </a:xfrm>
          <a:prstGeom prst="rect">
            <a:avLst/>
          </a:prstGeom>
        </p:spPr>
      </p:pic>
      <p:pic>
        <p:nvPicPr>
          <p:cNvPr id="688" name="Picture 688" descr="Graphical user interface, text&#10;&#10;Description automatically generated">
            <a:extLst>
              <a:ext uri="{FF2B5EF4-FFF2-40B4-BE49-F238E27FC236}">
                <a16:creationId xmlns:a16="http://schemas.microsoft.com/office/drawing/2014/main" id="{537D2A56-9BAA-F07B-3F09-104329098895}"/>
              </a:ext>
            </a:extLst>
          </p:cNvPr>
          <p:cNvPicPr>
            <a:picLocks noChangeAspect="1"/>
          </p:cNvPicPr>
          <p:nvPr/>
        </p:nvPicPr>
        <p:blipFill>
          <a:blip r:embed="rId10"/>
          <a:stretch>
            <a:fillRect/>
          </a:stretch>
        </p:blipFill>
        <p:spPr>
          <a:xfrm>
            <a:off x="6303818" y="1387809"/>
            <a:ext cx="2092038" cy="1713254"/>
          </a:xfrm>
          <a:prstGeom prst="rect">
            <a:avLst/>
          </a:prstGeom>
        </p:spPr>
      </p:pic>
      <p:pic>
        <p:nvPicPr>
          <p:cNvPr id="847" name="Picture 847">
            <a:extLst>
              <a:ext uri="{FF2B5EF4-FFF2-40B4-BE49-F238E27FC236}">
                <a16:creationId xmlns:a16="http://schemas.microsoft.com/office/drawing/2014/main" id="{5C930103-90E8-9600-5877-C1057805DF76}"/>
              </a:ext>
            </a:extLst>
          </p:cNvPr>
          <p:cNvPicPr>
            <a:picLocks noChangeAspect="1"/>
          </p:cNvPicPr>
          <p:nvPr/>
        </p:nvPicPr>
        <p:blipFill>
          <a:blip r:embed="rId11"/>
          <a:stretch>
            <a:fillRect/>
          </a:stretch>
        </p:blipFill>
        <p:spPr>
          <a:xfrm>
            <a:off x="6442363" y="4726450"/>
            <a:ext cx="5583381" cy="757898"/>
          </a:xfrm>
          <a:prstGeom prst="rect">
            <a:avLst/>
          </a:prstGeom>
        </p:spPr>
      </p:pic>
      <p:sp>
        <p:nvSpPr>
          <p:cNvPr id="848" name="TextBox 847">
            <a:extLst>
              <a:ext uri="{FF2B5EF4-FFF2-40B4-BE49-F238E27FC236}">
                <a16:creationId xmlns:a16="http://schemas.microsoft.com/office/drawing/2014/main" id="{5BE5E79D-21BC-29B3-D6A1-81C00AF16841}"/>
              </a:ext>
            </a:extLst>
          </p:cNvPr>
          <p:cNvSpPr txBox="1"/>
          <p:nvPr/>
        </p:nvSpPr>
        <p:spPr>
          <a:xfrm>
            <a:off x="345057" y="6271927"/>
            <a:ext cx="333894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948CB"/>
                </a:solidFill>
                <a:hlinkClick r:id="rId12">
                  <a:extLst>
                    <a:ext uri="{A12FA001-AC4F-418D-AE19-62706E023703}">
                      <ahyp:hlinkClr xmlns:ahyp="http://schemas.microsoft.com/office/drawing/2018/hyperlinkcolor" val="tx"/>
                    </a:ext>
                  </a:extLst>
                </a:hlinkClick>
              </a:rPr>
              <a:t>GitHub </a:t>
            </a:r>
            <a:r>
              <a:rPr lang="en-US" dirty="0">
                <a:solidFill>
                  <a:srgbClr val="0948CB"/>
                </a:solidFill>
                <a:hlinkClick r:id="rId12"/>
              </a:rPr>
              <a:t>Link: Data</a:t>
            </a:r>
            <a:r>
              <a:rPr lang="en-US" dirty="0">
                <a:solidFill>
                  <a:srgbClr val="0948CB"/>
                </a:solidFill>
                <a:hlinkClick r:id="rId12">
                  <a:extLst>
                    <a:ext uri="{A12FA001-AC4F-418D-AE19-62706E023703}">
                      <ahyp:hlinkClr xmlns:ahyp="http://schemas.microsoft.com/office/drawing/2018/hyperlinkcolor" val="tx"/>
                    </a:ext>
                  </a:extLst>
                </a:hlinkClick>
              </a:rPr>
              <a:t> Wrangling</a:t>
            </a:r>
            <a:endParaRPr lang="en-US" dirty="0">
              <a:solidFill>
                <a:srgbClr val="0948CB"/>
              </a:solidFill>
              <a:cs typeface="Calibri"/>
            </a:endParaRP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4AE3388A-ACCE-AC9F-E772-4E08DFBD1E67}"/>
              </a:ext>
            </a:extLst>
          </p:cNvPr>
          <p:cNvSpPr txBox="1"/>
          <p:nvPr/>
        </p:nvSpPr>
        <p:spPr>
          <a:xfrm>
            <a:off x="769916" y="1455222"/>
            <a:ext cx="656705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dirty="0">
              <a:solidFill>
                <a:srgbClr val="0B49CB"/>
              </a:solidFill>
              <a:latin typeface="Abadi"/>
            </a:endParaRPr>
          </a:p>
        </p:txBody>
      </p:sp>
      <p:sp>
        <p:nvSpPr>
          <p:cNvPr id="16" name="TextBox 15">
            <a:extLst>
              <a:ext uri="{FF2B5EF4-FFF2-40B4-BE49-F238E27FC236}">
                <a16:creationId xmlns:a16="http://schemas.microsoft.com/office/drawing/2014/main" id="{829B860F-411E-6952-BAFC-D294E0B2F97D}"/>
              </a:ext>
            </a:extLst>
          </p:cNvPr>
          <p:cNvSpPr txBox="1"/>
          <p:nvPr/>
        </p:nvSpPr>
        <p:spPr>
          <a:xfrm>
            <a:off x="825499" y="5937249"/>
            <a:ext cx="41116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hlinkClick r:id="rId3"/>
              </a:rPr>
              <a:t>GitHub Link: EDA with Visualization</a:t>
            </a:r>
            <a:endParaRPr lang="en-US" dirty="0">
              <a:cs typeface="Calibri"/>
            </a:endParaRPr>
          </a:p>
        </p:txBody>
      </p:sp>
      <p:sp>
        <p:nvSpPr>
          <p:cNvPr id="5" name="TextBox 4">
            <a:extLst>
              <a:ext uri="{FF2B5EF4-FFF2-40B4-BE49-F238E27FC236}">
                <a16:creationId xmlns:a16="http://schemas.microsoft.com/office/drawing/2014/main" id="{5EF64939-B082-57A2-8231-EC945DD855FC}"/>
              </a:ext>
            </a:extLst>
          </p:cNvPr>
          <p:cNvSpPr txBox="1"/>
          <p:nvPr/>
        </p:nvSpPr>
        <p:spPr>
          <a:xfrm>
            <a:off x="873124" y="1715998"/>
            <a:ext cx="10420290" cy="40626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solidFill>
                  <a:schemeClr val="bg1"/>
                </a:solidFill>
                <a:cs typeface="Calibri"/>
              </a:rPr>
              <a:t>In the exploratory data analysis part, we used data visualization skills to visualize the data and extract meaningful patterns to guide the modeling process. The following relationships were examined using scatterplot, bar chart, and line charts. </a:t>
            </a:r>
          </a:p>
          <a:p>
            <a:pPr marL="285750" indent="-285750">
              <a:buFont typeface="Arial"/>
              <a:buChar char="•"/>
            </a:pPr>
            <a:r>
              <a:rPr lang="en-US" sz="2400" dirty="0">
                <a:solidFill>
                  <a:schemeClr val="bg1"/>
                </a:solidFill>
                <a:cs typeface="Calibri"/>
              </a:rPr>
              <a:t>Flight Number vs. Launch Site</a:t>
            </a:r>
          </a:p>
          <a:p>
            <a:pPr marL="285750" indent="-285750">
              <a:buFont typeface="Arial"/>
              <a:buChar char="•"/>
            </a:pPr>
            <a:r>
              <a:rPr lang="en-US" sz="2400" dirty="0">
                <a:solidFill>
                  <a:schemeClr val="bg1"/>
                </a:solidFill>
                <a:cs typeface="Calibri"/>
              </a:rPr>
              <a:t>Payload vs. Launch Site</a:t>
            </a:r>
          </a:p>
          <a:p>
            <a:pPr marL="285750" indent="-285750">
              <a:buFont typeface="Arial"/>
              <a:buChar char="•"/>
            </a:pPr>
            <a:r>
              <a:rPr lang="en-US" sz="2400" dirty="0">
                <a:solidFill>
                  <a:schemeClr val="bg1"/>
                </a:solidFill>
                <a:cs typeface="Calibri"/>
              </a:rPr>
              <a:t>Orbit Type vs. Success Rate</a:t>
            </a:r>
          </a:p>
          <a:p>
            <a:pPr marL="285750" indent="-285750">
              <a:buFont typeface="Arial"/>
              <a:buChar char="•"/>
            </a:pPr>
            <a:r>
              <a:rPr lang="en-US" sz="2400" dirty="0">
                <a:solidFill>
                  <a:schemeClr val="bg1"/>
                </a:solidFill>
                <a:cs typeface="Calibri"/>
              </a:rPr>
              <a:t>Flight Number vs. Orbit Type</a:t>
            </a:r>
          </a:p>
          <a:p>
            <a:pPr marL="285750" indent="-285750">
              <a:buFont typeface="Arial"/>
              <a:buChar char="•"/>
            </a:pPr>
            <a:r>
              <a:rPr lang="en-US" sz="2400" dirty="0">
                <a:solidFill>
                  <a:schemeClr val="bg1"/>
                </a:solidFill>
                <a:cs typeface="Calibri"/>
              </a:rPr>
              <a:t>Payload vs. Orbit Type</a:t>
            </a:r>
          </a:p>
          <a:p>
            <a:pPr marL="285750" indent="-285750">
              <a:buFont typeface="Arial"/>
              <a:buChar char="•"/>
            </a:pPr>
            <a:r>
              <a:rPr lang="en-US" sz="2400" dirty="0">
                <a:solidFill>
                  <a:schemeClr val="bg1"/>
                </a:solidFill>
                <a:cs typeface="Calibri"/>
              </a:rPr>
              <a:t>The Yearly Trend of Launch Success</a:t>
            </a:r>
          </a:p>
          <a:p>
            <a:pPr marL="285750" indent="-285750">
              <a:buFont typeface="Arial"/>
              <a:buChar char="•"/>
            </a:pPr>
            <a:endParaRPr lang="en-US" dirty="0">
              <a:solidFill>
                <a:schemeClr val="bg1"/>
              </a:solidFill>
              <a:cs typeface="Calibri"/>
            </a:endParaRPr>
          </a:p>
        </p:txBody>
      </p:sp>
      <p:pic>
        <p:nvPicPr>
          <p:cNvPr id="8" name="Picture 14" descr="Chart, line chart&#10;&#10;Description automatically generated">
            <a:extLst>
              <a:ext uri="{FF2B5EF4-FFF2-40B4-BE49-F238E27FC236}">
                <a16:creationId xmlns:a16="http://schemas.microsoft.com/office/drawing/2014/main" id="{C3A9A5C2-8B1C-4F4C-121B-35940684A272}"/>
              </a:ext>
            </a:extLst>
          </p:cNvPr>
          <p:cNvPicPr>
            <a:picLocks noChangeAspect="1"/>
          </p:cNvPicPr>
          <p:nvPr/>
        </p:nvPicPr>
        <p:blipFill>
          <a:blip r:embed="rId4"/>
          <a:stretch>
            <a:fillRect/>
          </a:stretch>
        </p:blipFill>
        <p:spPr>
          <a:xfrm>
            <a:off x="7250938" y="3423734"/>
            <a:ext cx="3779616" cy="2649916"/>
          </a:xfrm>
          <a:prstGeom prst="rect">
            <a:avLst/>
          </a:prstGeom>
        </p:spPr>
      </p:pic>
    </p:spTree>
    <p:extLst>
      <p:ext uri="{BB962C8B-B14F-4D97-AF65-F5344CB8AC3E}">
        <p14:creationId xmlns:p14="http://schemas.microsoft.com/office/powerpoint/2010/main" val="3152320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p>
        </p:txBody>
      </p:sp>
      <p:sp>
        <p:nvSpPr>
          <p:cNvPr id="2" name="TextBox 1">
            <a:extLst>
              <a:ext uri="{FF2B5EF4-FFF2-40B4-BE49-F238E27FC236}">
                <a16:creationId xmlns:a16="http://schemas.microsoft.com/office/drawing/2014/main" id="{4AE3388A-ACCE-AC9F-E772-4E08DFBD1E67}"/>
              </a:ext>
            </a:extLst>
          </p:cNvPr>
          <p:cNvSpPr txBox="1"/>
          <p:nvPr/>
        </p:nvSpPr>
        <p:spPr>
          <a:xfrm>
            <a:off x="769916" y="1455222"/>
            <a:ext cx="656705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dirty="0">
              <a:solidFill>
                <a:srgbClr val="0B49CB"/>
              </a:solidFill>
              <a:latin typeface="Abadi"/>
            </a:endParaRPr>
          </a:p>
        </p:txBody>
      </p:sp>
      <p:sp>
        <p:nvSpPr>
          <p:cNvPr id="5" name="TextBox 4">
            <a:extLst>
              <a:ext uri="{FF2B5EF4-FFF2-40B4-BE49-F238E27FC236}">
                <a16:creationId xmlns:a16="http://schemas.microsoft.com/office/drawing/2014/main" id="{5EF64939-B082-57A2-8231-EC945DD855FC}"/>
              </a:ext>
            </a:extLst>
          </p:cNvPr>
          <p:cNvSpPr txBox="1"/>
          <p:nvPr/>
        </p:nvSpPr>
        <p:spPr>
          <a:xfrm>
            <a:off x="772484" y="1356564"/>
            <a:ext cx="11326063"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chemeClr val="bg1"/>
                </a:solidFill>
                <a:cs typeface="Calibri"/>
              </a:rPr>
              <a:t>In the exploratory data analysis with SQL part, we completed;</a:t>
            </a:r>
          </a:p>
          <a:p>
            <a:pPr marL="342900" indent="-342900">
              <a:buFont typeface="Arial"/>
              <a:buChar char="•"/>
            </a:pPr>
            <a:r>
              <a:rPr lang="en-US" sz="2000" dirty="0">
                <a:solidFill>
                  <a:schemeClr val="bg1"/>
                </a:solidFill>
                <a:cs typeface="Calibri"/>
              </a:rPr>
              <a:t>Displaying the names of the unique launch sites in the space mission,</a:t>
            </a:r>
          </a:p>
          <a:p>
            <a:pPr marL="342900" indent="-342900">
              <a:buFont typeface="Arial"/>
              <a:buChar char="•"/>
            </a:pPr>
            <a:r>
              <a:rPr lang="en-US" sz="2000" dirty="0">
                <a:solidFill>
                  <a:schemeClr val="bg1"/>
                </a:solidFill>
                <a:cs typeface="Calibri"/>
              </a:rPr>
              <a:t>Listing the five records where launch sites begin with the string "CCA",</a:t>
            </a:r>
          </a:p>
          <a:p>
            <a:pPr marL="342900" indent="-342900">
              <a:buFont typeface="Arial"/>
              <a:buChar char="•"/>
            </a:pPr>
            <a:r>
              <a:rPr lang="en-US" sz="2000" dirty="0">
                <a:solidFill>
                  <a:schemeClr val="bg1"/>
                </a:solidFill>
                <a:cs typeface="Calibri"/>
              </a:rPr>
              <a:t>Finding the total payload mass carried by boosters launched by NASA (CRS),</a:t>
            </a:r>
          </a:p>
          <a:p>
            <a:pPr marL="342900" indent="-342900">
              <a:buFont typeface="Arial"/>
              <a:buChar char="•"/>
            </a:pPr>
            <a:r>
              <a:rPr lang="en-US" sz="2000" dirty="0">
                <a:solidFill>
                  <a:schemeClr val="bg1"/>
                </a:solidFill>
                <a:cs typeface="Calibri"/>
              </a:rPr>
              <a:t>Calculating the average payload mass carried by booster version F9 v1.1,</a:t>
            </a:r>
          </a:p>
          <a:p>
            <a:pPr marL="342900" indent="-342900">
              <a:buFont typeface="Arial"/>
              <a:buChar char="•"/>
            </a:pPr>
            <a:r>
              <a:rPr lang="en-US" sz="2000" dirty="0">
                <a:solidFill>
                  <a:schemeClr val="bg1"/>
                </a:solidFill>
                <a:cs typeface="Calibri"/>
              </a:rPr>
              <a:t>Finding the date when the first successful landing outcome in ground pad was achieved,</a:t>
            </a:r>
          </a:p>
          <a:p>
            <a:pPr marL="342900" indent="-342900">
              <a:buFont typeface="Arial"/>
              <a:buChar char="•"/>
            </a:pPr>
            <a:r>
              <a:rPr lang="en-US" sz="2000" dirty="0">
                <a:solidFill>
                  <a:schemeClr val="bg1"/>
                </a:solidFill>
                <a:cs typeface="Calibri"/>
              </a:rPr>
              <a:t>Finding the names of the boosters which have success in drone ship and have payload mass greater than 4000 but less than 6000</a:t>
            </a:r>
          </a:p>
          <a:p>
            <a:pPr marL="342900" indent="-342900">
              <a:buFont typeface="Arial"/>
              <a:buChar char="•"/>
            </a:pPr>
            <a:r>
              <a:rPr lang="en-US" sz="2000" dirty="0">
                <a:solidFill>
                  <a:schemeClr val="bg1"/>
                </a:solidFill>
                <a:cs typeface="Calibri"/>
              </a:rPr>
              <a:t>Listing the total number of successful and failure mission outcomes</a:t>
            </a:r>
          </a:p>
          <a:p>
            <a:pPr marL="342900" indent="-342900">
              <a:buFont typeface="Arial"/>
              <a:buChar char="•"/>
            </a:pPr>
            <a:r>
              <a:rPr lang="en-US" sz="2000" dirty="0">
                <a:solidFill>
                  <a:schemeClr val="bg1"/>
                </a:solidFill>
                <a:cs typeface="Calibri"/>
              </a:rPr>
              <a:t>Listing the names of the booster versions which have carried the maximum payload mass</a:t>
            </a:r>
          </a:p>
          <a:p>
            <a:pPr marL="342900" indent="-342900">
              <a:buFont typeface="Arial"/>
              <a:buChar char="•"/>
            </a:pPr>
            <a:r>
              <a:rPr lang="en-US" sz="2000" dirty="0">
                <a:solidFill>
                  <a:schemeClr val="bg1"/>
                </a:solidFill>
                <a:cs typeface="Calibri"/>
              </a:rPr>
              <a:t>Listing the records which will display the month names, failure landing outcomes in drone ship ,booster versions, launch site for the months in year 2015.</a:t>
            </a:r>
            <a:endParaRPr lang="en-US" sz="2000">
              <a:solidFill>
                <a:schemeClr val="bg1"/>
              </a:solidFill>
              <a:cs typeface="Calibri"/>
            </a:endParaRPr>
          </a:p>
          <a:p>
            <a:pPr marL="342900" indent="-342900">
              <a:buFont typeface="Arial"/>
              <a:buChar char="•"/>
            </a:pPr>
            <a:r>
              <a:rPr lang="en-US" sz="2000" dirty="0">
                <a:solidFill>
                  <a:schemeClr val="bg1"/>
                </a:solidFill>
                <a:cs typeface="Calibri"/>
              </a:rPr>
              <a:t>Ranking the count of successful landing  outcomes between the date 04-06-2010 and 20-03-2017 in descending order.</a:t>
            </a:r>
          </a:p>
        </p:txBody>
      </p:sp>
      <p:sp>
        <p:nvSpPr>
          <p:cNvPr id="6" name="TextBox 5">
            <a:extLst>
              <a:ext uri="{FF2B5EF4-FFF2-40B4-BE49-F238E27FC236}">
                <a16:creationId xmlns:a16="http://schemas.microsoft.com/office/drawing/2014/main" id="{4D894BBC-2880-1573-12FB-7927106943D2}"/>
              </a:ext>
            </a:extLst>
          </p:cNvPr>
          <p:cNvSpPr txBox="1"/>
          <p:nvPr/>
        </p:nvSpPr>
        <p:spPr>
          <a:xfrm>
            <a:off x="841375" y="5842000"/>
            <a:ext cx="51117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hlinkClick r:id="rId3"/>
              </a:rPr>
              <a:t>GitHub Link: EDA with SQL</a:t>
            </a:r>
            <a:endParaRPr lang="en-US"/>
          </a:p>
        </p:txBody>
      </p:sp>
    </p:spTree>
    <p:extLst>
      <p:ext uri="{BB962C8B-B14F-4D97-AF65-F5344CB8AC3E}">
        <p14:creationId xmlns:p14="http://schemas.microsoft.com/office/powerpoint/2010/main" val="4262800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04491" y="1414763"/>
            <a:ext cx="12097109" cy="368810"/>
          </a:xfrm>
          <a:prstGeom prst="rect">
            <a:avLst/>
          </a:prstGeom>
        </p:spPr>
        <p:txBody>
          <a:bodyPr vert="horz" lIns="91440" tIns="45720" rIns="91440" bIns="45720" rtlCol="0" anchor="t">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a:rPr>
              <a:t>Using the Folium lab, we built an interactive map to analyze the launch site proximity.</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2" name="Picture 5" descr="Map&#10;&#10;Description automatically generated">
            <a:extLst>
              <a:ext uri="{FF2B5EF4-FFF2-40B4-BE49-F238E27FC236}">
                <a16:creationId xmlns:a16="http://schemas.microsoft.com/office/drawing/2014/main" id="{1733B384-C069-A8B5-D71C-6EDED4BE0E9D}"/>
              </a:ext>
            </a:extLst>
          </p:cNvPr>
          <p:cNvPicPr>
            <a:picLocks noChangeAspect="1"/>
          </p:cNvPicPr>
          <p:nvPr/>
        </p:nvPicPr>
        <p:blipFill>
          <a:blip r:embed="rId3"/>
          <a:stretch>
            <a:fillRect/>
          </a:stretch>
        </p:blipFill>
        <p:spPr>
          <a:xfrm>
            <a:off x="885645" y="2028774"/>
            <a:ext cx="3519578" cy="2282866"/>
          </a:xfrm>
          <a:prstGeom prst="rect">
            <a:avLst/>
          </a:prstGeom>
        </p:spPr>
      </p:pic>
      <p:pic>
        <p:nvPicPr>
          <p:cNvPr id="7" name="Picture 7" descr="Diagram&#10;&#10;Description automatically generated">
            <a:extLst>
              <a:ext uri="{FF2B5EF4-FFF2-40B4-BE49-F238E27FC236}">
                <a16:creationId xmlns:a16="http://schemas.microsoft.com/office/drawing/2014/main" id="{CB9050E9-459B-BC7A-33D5-0D973C290823}"/>
              </a:ext>
            </a:extLst>
          </p:cNvPr>
          <p:cNvPicPr>
            <a:picLocks noChangeAspect="1"/>
          </p:cNvPicPr>
          <p:nvPr/>
        </p:nvPicPr>
        <p:blipFill>
          <a:blip r:embed="rId4"/>
          <a:stretch>
            <a:fillRect/>
          </a:stretch>
        </p:blipFill>
        <p:spPr>
          <a:xfrm>
            <a:off x="4681268" y="2027288"/>
            <a:ext cx="3390181" cy="2285838"/>
          </a:xfrm>
          <a:prstGeom prst="rect">
            <a:avLst/>
          </a:prstGeom>
        </p:spPr>
      </p:pic>
      <p:pic>
        <p:nvPicPr>
          <p:cNvPr id="8" name="Picture 8" descr="Map&#10;&#10;Description automatically generated">
            <a:extLst>
              <a:ext uri="{FF2B5EF4-FFF2-40B4-BE49-F238E27FC236}">
                <a16:creationId xmlns:a16="http://schemas.microsoft.com/office/drawing/2014/main" id="{288F59E9-5277-B171-95D0-DE92CBFF4EEE}"/>
              </a:ext>
            </a:extLst>
          </p:cNvPr>
          <p:cNvPicPr>
            <a:picLocks noChangeAspect="1"/>
          </p:cNvPicPr>
          <p:nvPr/>
        </p:nvPicPr>
        <p:blipFill>
          <a:blip r:embed="rId5"/>
          <a:stretch>
            <a:fillRect/>
          </a:stretch>
        </p:blipFill>
        <p:spPr>
          <a:xfrm>
            <a:off x="8318740" y="2029847"/>
            <a:ext cx="3533955" cy="2280720"/>
          </a:xfrm>
          <a:prstGeom prst="rect">
            <a:avLst/>
          </a:prstGeom>
        </p:spPr>
      </p:pic>
      <p:sp>
        <p:nvSpPr>
          <p:cNvPr id="9" name="TextBox 8">
            <a:extLst>
              <a:ext uri="{FF2B5EF4-FFF2-40B4-BE49-F238E27FC236}">
                <a16:creationId xmlns:a16="http://schemas.microsoft.com/office/drawing/2014/main" id="{844BBFA8-76B7-5BDE-6A2C-E62EF0B7220F}"/>
              </a:ext>
            </a:extLst>
          </p:cNvPr>
          <p:cNvSpPr txBox="1"/>
          <p:nvPr/>
        </p:nvSpPr>
        <p:spPr>
          <a:xfrm>
            <a:off x="889000" y="4370717"/>
            <a:ext cx="33655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We marked all the launch sites on the map using the coordinates</a:t>
            </a:r>
          </a:p>
        </p:txBody>
      </p:sp>
      <p:pic>
        <p:nvPicPr>
          <p:cNvPr id="10" name="Picture 10" descr="Table&#10;&#10;Description automatically generated">
            <a:extLst>
              <a:ext uri="{FF2B5EF4-FFF2-40B4-BE49-F238E27FC236}">
                <a16:creationId xmlns:a16="http://schemas.microsoft.com/office/drawing/2014/main" id="{134EEE08-A6F4-0BAD-D504-3D6F43938DFD}"/>
              </a:ext>
            </a:extLst>
          </p:cNvPr>
          <p:cNvPicPr>
            <a:picLocks noChangeAspect="1"/>
          </p:cNvPicPr>
          <p:nvPr/>
        </p:nvPicPr>
        <p:blipFill>
          <a:blip r:embed="rId6"/>
          <a:stretch>
            <a:fillRect/>
          </a:stretch>
        </p:blipFill>
        <p:spPr>
          <a:xfrm>
            <a:off x="1224771" y="5148802"/>
            <a:ext cx="2381250" cy="1304925"/>
          </a:xfrm>
          <a:prstGeom prst="rect">
            <a:avLst/>
          </a:prstGeom>
        </p:spPr>
      </p:pic>
      <p:sp>
        <p:nvSpPr>
          <p:cNvPr id="11" name="TextBox 10">
            <a:extLst>
              <a:ext uri="{FF2B5EF4-FFF2-40B4-BE49-F238E27FC236}">
                <a16:creationId xmlns:a16="http://schemas.microsoft.com/office/drawing/2014/main" id="{2DBDD571-2F6F-1356-F182-82DFF4CB13A0}"/>
              </a:ext>
            </a:extLst>
          </p:cNvPr>
          <p:cNvSpPr txBox="1"/>
          <p:nvPr/>
        </p:nvSpPr>
        <p:spPr>
          <a:xfrm>
            <a:off x="4598358" y="4413848"/>
            <a:ext cx="33655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We marked the success/failed launches for each site on the map</a:t>
            </a:r>
          </a:p>
        </p:txBody>
      </p:sp>
      <p:sp>
        <p:nvSpPr>
          <p:cNvPr id="12" name="TextBox 11">
            <a:extLst>
              <a:ext uri="{FF2B5EF4-FFF2-40B4-BE49-F238E27FC236}">
                <a16:creationId xmlns:a16="http://schemas.microsoft.com/office/drawing/2014/main" id="{3F4D269E-5879-4243-FC1D-D9F414BAB782}"/>
              </a:ext>
            </a:extLst>
          </p:cNvPr>
          <p:cNvSpPr txBox="1"/>
          <p:nvPr/>
        </p:nvSpPr>
        <p:spPr>
          <a:xfrm>
            <a:off x="8307717" y="4500113"/>
            <a:ext cx="33655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We calculated the distances between a launch site to its proximities</a:t>
            </a: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5">
            <a:extLst>
              <a:ext uri="{FF2B5EF4-FFF2-40B4-BE49-F238E27FC236}">
                <a16:creationId xmlns:a16="http://schemas.microsoft.com/office/drawing/2014/main" id="{841D21E5-FA33-3D6E-0D45-88650065FADE}"/>
              </a:ext>
            </a:extLst>
          </p:cNvPr>
          <p:cNvGraphicFramePr/>
          <p:nvPr>
            <p:extLst>
              <p:ext uri="{D42A27DB-BD31-4B8C-83A1-F6EECF244321}">
                <p14:modId xmlns:p14="http://schemas.microsoft.com/office/powerpoint/2010/main" val="107671045"/>
              </p:ext>
            </p:extLst>
          </p:nvPr>
        </p:nvGraphicFramePr>
        <p:xfrm>
          <a:off x="554870" y="1431082"/>
          <a:ext cx="11271847" cy="4472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13" name="TextBox 2012">
            <a:extLst>
              <a:ext uri="{FF2B5EF4-FFF2-40B4-BE49-F238E27FC236}">
                <a16:creationId xmlns:a16="http://schemas.microsoft.com/office/drawing/2014/main" id="{C4D0C263-C9EF-B0F4-95E8-3A42A771713E}"/>
              </a:ext>
            </a:extLst>
          </p:cNvPr>
          <p:cNvSpPr txBox="1"/>
          <p:nvPr/>
        </p:nvSpPr>
        <p:spPr>
          <a:xfrm>
            <a:off x="710338" y="6031423"/>
            <a:ext cx="755542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hlinkClick r:id="rId8">
                  <a:extLst>
                    <a:ext uri="{A12FA001-AC4F-418D-AE19-62706E023703}">
                      <ahyp:hlinkClr xmlns:ahyp="http://schemas.microsoft.com/office/drawing/2018/hyperlinkcolor" val="tx"/>
                    </a:ext>
                  </a:extLst>
                </a:hlinkClick>
              </a:rPr>
              <a:t>GitHub Link: Machine Learning Prediction</a:t>
            </a:r>
            <a:endParaRPr lang="en-US" dirty="0">
              <a:solidFill>
                <a:schemeClr val="bg1"/>
              </a:solidFill>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dirty="0" smtClean="0"/>
              <a:t>18</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3218" y="4749377"/>
            <a:ext cx="8891695" cy="1505606"/>
          </a:xfrm>
          <a:prstGeom prst="rect">
            <a:avLst/>
          </a:prstGeom>
        </p:spPr>
        <p:txBody>
          <a:bodyPr vert="horz" lIns="91440" tIns="45720" rIns="91440" bIns="45720" rtlCol="0" anchor="t">
            <a:normAutofit/>
          </a:bodyPr>
          <a:lstStyle/>
          <a:p>
            <a:pPr marL="0" indent="0">
              <a:lnSpc>
                <a:spcPct val="100000"/>
              </a:lnSpc>
              <a:spcBef>
                <a:spcPts val="1400"/>
              </a:spcBef>
              <a:buNone/>
            </a:pPr>
            <a:r>
              <a:rPr lang="en-CA" sz="2200" dirty="0">
                <a:solidFill>
                  <a:schemeClr val="accent3">
                    <a:lumMod val="25000"/>
                  </a:schemeClr>
                </a:solidFill>
                <a:latin typeface="Abadi"/>
              </a:rPr>
              <a:t>Scatter plot of Flight Number vs. Launch Site</a:t>
            </a:r>
            <a:endParaRPr lang="en-US" sz="2200">
              <a:solidFill>
                <a:schemeClr val="accent3">
                  <a:lumMod val="25000"/>
                </a:schemeClr>
              </a:solidFill>
              <a:latin typeface="Abadi"/>
            </a:endParaRPr>
          </a:p>
          <a:p>
            <a:pPr marL="342900" indent="-342900">
              <a:lnSpc>
                <a:spcPct val="100000"/>
              </a:lnSpc>
              <a:spcBef>
                <a:spcPts val="1400"/>
              </a:spcBef>
            </a:pPr>
            <a:r>
              <a:rPr lang="en-CA" sz="2200" dirty="0">
                <a:solidFill>
                  <a:schemeClr val="accent3">
                    <a:lumMod val="25000"/>
                  </a:schemeClr>
                </a:solidFill>
                <a:latin typeface="Abadi"/>
              </a:rPr>
              <a:t>The success rate is higher for the recent flights on all launch sites</a:t>
            </a:r>
            <a:endParaRPr lang="en-CA" sz="2200" dirty="0">
              <a:solidFill>
                <a:schemeClr val="accent3">
                  <a:lumMod val="25000"/>
                </a:schemeClr>
              </a:solidFill>
              <a:latin typeface="Abadi" panose="020B0604020104020204" pitchFamily="34" charset="0"/>
            </a:endParaRPr>
          </a:p>
          <a:p>
            <a:pPr marL="342900" indent="-342900">
              <a:lnSpc>
                <a:spcPct val="100000"/>
              </a:lnSpc>
              <a:spcBef>
                <a:spcPts val="1400"/>
              </a:spcBef>
            </a:pPr>
            <a:r>
              <a:rPr lang="en-CA" sz="2200" dirty="0">
                <a:solidFill>
                  <a:schemeClr val="accent3">
                    <a:lumMod val="25000"/>
                  </a:schemeClr>
                </a:solidFill>
                <a:latin typeface="Abadi"/>
              </a:rPr>
              <a:t>CCAFS SLC 40 has the lowest success rate</a:t>
            </a: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6" name="Picture 16" descr="Chart, scatter chart&#10;&#10;Description automatically generated">
            <a:extLst>
              <a:ext uri="{FF2B5EF4-FFF2-40B4-BE49-F238E27FC236}">
                <a16:creationId xmlns:a16="http://schemas.microsoft.com/office/drawing/2014/main" id="{D87A0994-4C9C-F3D1-FCDF-2EB6C918F7FC}"/>
              </a:ext>
            </a:extLst>
          </p:cNvPr>
          <p:cNvPicPr>
            <a:picLocks noChangeAspect="1"/>
          </p:cNvPicPr>
          <p:nvPr/>
        </p:nvPicPr>
        <p:blipFill>
          <a:blip r:embed="rId3"/>
          <a:stretch>
            <a:fillRect/>
          </a:stretch>
        </p:blipFill>
        <p:spPr>
          <a:xfrm>
            <a:off x="655608" y="1636237"/>
            <a:ext cx="10967049" cy="289541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dirty="0" smtClean="0"/>
              <a:t>19</a:t>
            </a:fld>
            <a:endParaRPr lang="en-US" dirty="0"/>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5" descr="Chart, scatter chart&#10;&#10;Description automatically generated">
            <a:extLst>
              <a:ext uri="{FF2B5EF4-FFF2-40B4-BE49-F238E27FC236}">
                <a16:creationId xmlns:a16="http://schemas.microsoft.com/office/drawing/2014/main" id="{AE77A175-C811-45E7-1217-254F65FC768F}"/>
              </a:ext>
            </a:extLst>
          </p:cNvPr>
          <p:cNvPicPr>
            <a:picLocks noChangeAspect="1"/>
          </p:cNvPicPr>
          <p:nvPr/>
        </p:nvPicPr>
        <p:blipFill>
          <a:blip r:embed="rId3"/>
          <a:stretch>
            <a:fillRect/>
          </a:stretch>
        </p:blipFill>
        <p:spPr>
          <a:xfrm>
            <a:off x="772332" y="1455423"/>
            <a:ext cx="10794520" cy="2996053"/>
          </a:xfrm>
          <a:prstGeom prst="rect">
            <a:avLst/>
          </a:prstGeom>
        </p:spPr>
      </p:pic>
      <p:sp>
        <p:nvSpPr>
          <p:cNvPr id="7" name="Content Placeholder 2">
            <a:extLst>
              <a:ext uri="{FF2B5EF4-FFF2-40B4-BE49-F238E27FC236}">
                <a16:creationId xmlns:a16="http://schemas.microsoft.com/office/drawing/2014/main" id="{5E123DE9-5025-E68D-AEAC-14A163A3AA4B}"/>
              </a:ext>
            </a:extLst>
          </p:cNvPr>
          <p:cNvSpPr txBox="1">
            <a:spLocks/>
          </p:cNvSpPr>
          <p:nvPr/>
        </p:nvSpPr>
        <p:spPr>
          <a:xfrm>
            <a:off x="777596" y="4548094"/>
            <a:ext cx="9776159" cy="150560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CA" sz="2200" dirty="0">
                <a:solidFill>
                  <a:schemeClr val="accent3">
                    <a:lumMod val="25000"/>
                  </a:schemeClr>
                </a:solidFill>
                <a:latin typeface="Abadi"/>
              </a:rPr>
              <a:t>Scatter plot of Payload vs. Launch Site</a:t>
            </a:r>
            <a:endParaRPr lang="en-US" sz="2200" dirty="0">
              <a:solidFill>
                <a:schemeClr val="accent3">
                  <a:lumMod val="25000"/>
                </a:schemeClr>
              </a:solidFill>
              <a:latin typeface="Abadi"/>
            </a:endParaRPr>
          </a:p>
          <a:p>
            <a:pPr marL="342900" indent="-342900">
              <a:lnSpc>
                <a:spcPct val="100000"/>
              </a:lnSpc>
              <a:spcBef>
                <a:spcPts val="1400"/>
              </a:spcBef>
            </a:pPr>
            <a:r>
              <a:rPr lang="en-CA" sz="2200" dirty="0">
                <a:solidFill>
                  <a:schemeClr val="accent3">
                    <a:lumMod val="25000"/>
                  </a:schemeClr>
                </a:solidFill>
                <a:latin typeface="Abadi"/>
              </a:rPr>
              <a:t>The success rate increases as the payload mass increases for the launch site VAFB SLC 4E </a:t>
            </a: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4F8"/>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6CA66F18-AF00-434A-AB3C-61097BEAE5FA}"/>
              </a:ext>
            </a:extLst>
          </p:cNvPr>
          <p:cNvSpPr txBox="1">
            <a:spLocks/>
          </p:cNvSpPr>
          <p:nvPr/>
        </p:nvSpPr>
        <p:spPr>
          <a:xfrm>
            <a:off x="686834" y="1153572"/>
            <a:ext cx="3200400" cy="44611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rgbClr val="0948CB"/>
                </a:solidFill>
                <a:latin typeface="+mj-lt"/>
                <a:ea typeface="+mj-ea"/>
                <a:cs typeface="+mj-cs"/>
              </a:rPr>
              <a:t>Outline</a:t>
            </a:r>
            <a:endParaRPr lang="en-US" sz="4400" kern="1200">
              <a:solidFill>
                <a:srgbClr val="0948CB"/>
              </a:solidFill>
              <a:latin typeface="+mj-lt"/>
              <a:ea typeface="+mj-ea"/>
              <a:cs typeface="Calibri Light"/>
            </a:endParaRPr>
          </a:p>
        </p:txBody>
      </p:sp>
      <p:sp>
        <p:nvSpPr>
          <p:cNvPr id="85" name="Content Placeholder 2">
            <a:extLst>
              <a:ext uri="{FF2B5EF4-FFF2-40B4-BE49-F238E27FC236}">
                <a16:creationId xmlns:a16="http://schemas.microsoft.com/office/drawing/2014/main" id="{79EF1473-3ADD-43F1-A495-57AAB7FD902F}"/>
              </a:ext>
            </a:extLst>
          </p:cNvPr>
          <p:cNvSpPr txBox="1">
            <a:spLocks/>
          </p:cNvSpPr>
          <p:nvPr/>
        </p:nvSpPr>
        <p:spPr>
          <a:xfrm>
            <a:off x="4447308" y="591344"/>
            <a:ext cx="6906491" cy="558561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dirty="0">
                <a:solidFill>
                  <a:schemeClr val="bg1"/>
                </a:solidFill>
                <a:latin typeface="+mn-lt"/>
              </a:rPr>
              <a:t>Executive Summary</a:t>
            </a:r>
            <a:endParaRPr lang="en-US" dirty="0">
              <a:solidFill>
                <a:schemeClr val="bg1"/>
              </a:solidFill>
              <a:latin typeface="+mn-lt"/>
              <a:cs typeface="Calibri"/>
            </a:endParaRPr>
          </a:p>
          <a:p>
            <a:pPr>
              <a:spcBef>
                <a:spcPts val="1400"/>
              </a:spcBef>
              <a:buFont typeface="Arial" panose="020B0604020202020204" pitchFamily="34" charset="0"/>
              <a:buChar char="•"/>
            </a:pPr>
            <a:r>
              <a:rPr lang="en-US" dirty="0">
                <a:solidFill>
                  <a:schemeClr val="bg1"/>
                </a:solidFill>
                <a:latin typeface="+mn-lt"/>
              </a:rPr>
              <a:t>Introduction</a:t>
            </a:r>
            <a:endParaRPr lang="en-US" dirty="0">
              <a:solidFill>
                <a:schemeClr val="bg1"/>
              </a:solidFill>
              <a:latin typeface="+mn-lt"/>
              <a:cs typeface="Calibri"/>
            </a:endParaRPr>
          </a:p>
          <a:p>
            <a:pPr>
              <a:spcBef>
                <a:spcPts val="1400"/>
              </a:spcBef>
              <a:buFont typeface="Arial" panose="020B0604020202020204" pitchFamily="34" charset="0"/>
              <a:buChar char="•"/>
            </a:pPr>
            <a:r>
              <a:rPr lang="en-US" dirty="0">
                <a:solidFill>
                  <a:schemeClr val="bg1"/>
                </a:solidFill>
                <a:latin typeface="+mn-lt"/>
              </a:rPr>
              <a:t>Methodology</a:t>
            </a:r>
            <a:endParaRPr lang="en-US" dirty="0">
              <a:solidFill>
                <a:schemeClr val="bg1"/>
              </a:solidFill>
              <a:latin typeface="+mn-lt"/>
              <a:cs typeface="Calibri"/>
            </a:endParaRPr>
          </a:p>
          <a:p>
            <a:pPr>
              <a:spcBef>
                <a:spcPts val="1400"/>
              </a:spcBef>
              <a:buFont typeface="Arial" panose="020B0604020202020204" pitchFamily="34" charset="0"/>
              <a:buChar char="•"/>
            </a:pPr>
            <a:r>
              <a:rPr lang="en-US" dirty="0">
                <a:solidFill>
                  <a:schemeClr val="bg1"/>
                </a:solidFill>
                <a:latin typeface="+mn-lt"/>
              </a:rPr>
              <a:t>Results</a:t>
            </a:r>
            <a:endParaRPr lang="en-US" dirty="0">
              <a:solidFill>
                <a:schemeClr val="bg1"/>
              </a:solidFill>
              <a:latin typeface="+mn-lt"/>
              <a:cs typeface="Calibri"/>
            </a:endParaRPr>
          </a:p>
          <a:p>
            <a:pPr>
              <a:spcBef>
                <a:spcPts val="1400"/>
              </a:spcBef>
              <a:buFont typeface="Arial" panose="020B0604020202020204" pitchFamily="34" charset="0"/>
              <a:buChar char="•"/>
            </a:pPr>
            <a:r>
              <a:rPr lang="en-US" dirty="0">
                <a:solidFill>
                  <a:schemeClr val="bg1"/>
                </a:solidFill>
                <a:latin typeface="+mn-lt"/>
              </a:rPr>
              <a:t>Conclusion</a:t>
            </a:r>
            <a:endParaRPr lang="en-US" dirty="0">
              <a:solidFill>
                <a:schemeClr val="bg1"/>
              </a:solidFill>
              <a:latin typeface="+mn-lt"/>
              <a:cs typeface="Calibri"/>
            </a:endParaRPr>
          </a:p>
          <a:p>
            <a:pPr>
              <a:spcBef>
                <a:spcPts val="1400"/>
              </a:spcBef>
              <a:buFont typeface="Arial" panose="020B0604020202020204" pitchFamily="34" charset="0"/>
              <a:buChar char="•"/>
            </a:pPr>
            <a:r>
              <a:rPr lang="en-US" dirty="0">
                <a:solidFill>
                  <a:schemeClr val="bg1"/>
                </a:solidFill>
                <a:latin typeface="+mn-lt"/>
              </a:rPr>
              <a:t>Appendix</a:t>
            </a:r>
            <a:endParaRPr lang="en-US" dirty="0">
              <a:solidFill>
                <a:schemeClr val="bg1"/>
              </a:solidFill>
              <a:latin typeface="+mn-lt"/>
              <a:cs typeface="Calibri"/>
            </a:endParaRP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9541564" y="6356350"/>
            <a:ext cx="1812235" cy="365125"/>
          </a:xfrm>
        </p:spPr>
        <p:txBody>
          <a:bodyPr vert="horz" lIns="91440" tIns="45720" rIns="91440" bIns="45720" rtlCol="0" anchor="ctr">
            <a:normAutofit/>
          </a:bodyPr>
          <a:lstStyle/>
          <a:p>
            <a:pPr>
              <a:spcAft>
                <a:spcPts val="600"/>
              </a:spcAft>
            </a:pPr>
            <a:fld id="{5075537C-CA84-1446-933C-8E9D027F9201}" type="slidenum">
              <a:rPr lang="en-US" dirty="0" smtClean="0"/>
              <a:pPr>
                <a:spcAft>
                  <a:spcPts val="600"/>
                </a:spcAft>
              </a:pPr>
              <a:t>2</a:t>
            </a:fld>
            <a:endParaRPr lang="en-US" dirty="0"/>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dirty="0" smtClean="0"/>
              <a:t>20</a:t>
            </a:fld>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5" descr="Chart, bar chart&#10;&#10;Description automatically generated">
            <a:extLst>
              <a:ext uri="{FF2B5EF4-FFF2-40B4-BE49-F238E27FC236}">
                <a16:creationId xmlns:a16="http://schemas.microsoft.com/office/drawing/2014/main" id="{42707BCD-DD79-B4E4-9DAC-9B3D21D1B1DE}"/>
              </a:ext>
            </a:extLst>
          </p:cNvPr>
          <p:cNvPicPr>
            <a:picLocks noChangeAspect="1"/>
          </p:cNvPicPr>
          <p:nvPr/>
        </p:nvPicPr>
        <p:blipFill>
          <a:blip r:embed="rId3"/>
          <a:stretch>
            <a:fillRect/>
          </a:stretch>
        </p:blipFill>
        <p:spPr>
          <a:xfrm>
            <a:off x="764721" y="1614102"/>
            <a:ext cx="5791200" cy="4432617"/>
          </a:xfrm>
          <a:prstGeom prst="rect">
            <a:avLst/>
          </a:prstGeom>
        </p:spPr>
      </p:pic>
      <p:sp>
        <p:nvSpPr>
          <p:cNvPr id="6" name="TextBox 5">
            <a:extLst>
              <a:ext uri="{FF2B5EF4-FFF2-40B4-BE49-F238E27FC236}">
                <a16:creationId xmlns:a16="http://schemas.microsoft.com/office/drawing/2014/main" id="{855AC471-0470-AD22-E466-DF7EE15C6FA3}"/>
              </a:ext>
            </a:extLst>
          </p:cNvPr>
          <p:cNvSpPr txBox="1"/>
          <p:nvPr/>
        </p:nvSpPr>
        <p:spPr>
          <a:xfrm>
            <a:off x="7211785" y="2762250"/>
            <a:ext cx="4136571"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dirty="0">
                <a:solidFill>
                  <a:schemeClr val="bg1"/>
                </a:solidFill>
                <a:cs typeface="Calibri" panose="020F0502020204030204"/>
              </a:rPr>
              <a:t>The success rate is higher for the orbit types; ES-L1,GEO,HEO,SSO</a:t>
            </a:r>
          </a:p>
          <a:p>
            <a:pPr marL="285750" indent="-285750">
              <a:buFont typeface="Arial" panose="020B0604020202020204" pitchFamily="34" charset="0"/>
              <a:buChar char="•"/>
            </a:pPr>
            <a:r>
              <a:rPr lang="en-US" dirty="0">
                <a:solidFill>
                  <a:schemeClr val="bg1"/>
                </a:solidFill>
                <a:cs typeface="Calibri" panose="020F0502020204030204"/>
              </a:rPr>
              <a:t>The success rate is zero for the orbit type SO</a:t>
            </a:r>
          </a:p>
          <a:p>
            <a:endParaRPr lang="en-US" dirty="0">
              <a:solidFill>
                <a:schemeClr val="bg1"/>
              </a:solidFill>
              <a:cs typeface="Calibri" panose="020F0502020204030204"/>
            </a:endParaRPr>
          </a:p>
          <a:p>
            <a:pPr marL="285750" indent="-285750">
              <a:buFont typeface="Arial" panose="020B0604020202020204" pitchFamily="34" charset="0"/>
              <a:buChar char="•"/>
            </a:pPr>
            <a:endParaRPr lang="en-US" dirty="0">
              <a:solidFill>
                <a:schemeClr val="bg1"/>
              </a:solidFill>
              <a:cs typeface="Calibri" panose="020F0502020204030204"/>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dirty="0" smtClean="0"/>
              <a:t>21</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2001" y="4737100"/>
            <a:ext cx="9742487" cy="3811588"/>
          </a:xfrm>
          <a:prstGeom prst="rect">
            <a:avLst/>
          </a:prstGeom>
        </p:spPr>
        <p:txBody>
          <a:bodyPr vert="horz" lIns="91440" tIns="45720" rIns="91440" bIns="45720" rtlCol="0" anchor="t">
            <a:normAutofit/>
          </a:bodyPr>
          <a:lstStyle/>
          <a:p>
            <a:pPr marL="0" indent="0">
              <a:lnSpc>
                <a:spcPct val="100000"/>
              </a:lnSpc>
              <a:spcBef>
                <a:spcPts val="1400"/>
              </a:spcBef>
              <a:buNone/>
            </a:pPr>
            <a:r>
              <a:rPr lang="en-CA" sz="2200" dirty="0">
                <a:solidFill>
                  <a:schemeClr val="accent3">
                    <a:lumMod val="25000"/>
                  </a:schemeClr>
                </a:solidFill>
                <a:latin typeface="Abadi"/>
              </a:rPr>
              <a:t>S</a:t>
            </a:r>
            <a:r>
              <a:rPr lang="en-US" sz="2200" dirty="0" err="1">
                <a:solidFill>
                  <a:schemeClr val="accent3">
                    <a:lumMod val="25000"/>
                  </a:schemeClr>
                </a:solidFill>
                <a:latin typeface="Abadi"/>
              </a:rPr>
              <a:t>catter</a:t>
            </a:r>
            <a:r>
              <a:rPr lang="en-US" sz="2200" dirty="0">
                <a:solidFill>
                  <a:schemeClr val="accent3">
                    <a:lumMod val="25000"/>
                  </a:schemeClr>
                </a:solidFill>
                <a:latin typeface="Abadi"/>
              </a:rPr>
              <a:t> plot of Flight number vs. Orbit type</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The success rate is higher on LEO orbit, as the flight number increases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GTO orbit has no correlation with the flight number</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Orbit VLEO has higher rates for higher flight number</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11BFDCB5-EB7E-2A04-A9A9-741E284BD973}"/>
              </a:ext>
            </a:extLst>
          </p:cNvPr>
          <p:cNvPicPr>
            <a:picLocks noChangeAspect="1"/>
          </p:cNvPicPr>
          <p:nvPr/>
        </p:nvPicPr>
        <p:blipFill>
          <a:blip r:embed="rId3"/>
          <a:stretch>
            <a:fillRect/>
          </a:stretch>
        </p:blipFill>
        <p:spPr>
          <a:xfrm>
            <a:off x="764721" y="1445307"/>
            <a:ext cx="10893878" cy="317816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dirty="0" smtClean="0"/>
              <a:t>22</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5607" y="4479471"/>
            <a:ext cx="11729130" cy="3512231"/>
          </a:xfrm>
          <a:prstGeom prst="rect">
            <a:avLst/>
          </a:prstGeom>
        </p:spPr>
        <p:txBody>
          <a:bodyPr vert="horz" lIns="91440" tIns="45720" rIns="91440" bIns="45720" rtlCol="0" anchor="t">
            <a:normAutofit/>
          </a:bodyPr>
          <a:lstStyle/>
          <a:p>
            <a:pPr marL="0" indent="0">
              <a:lnSpc>
                <a:spcPct val="100000"/>
              </a:lnSpc>
              <a:spcBef>
                <a:spcPts val="1400"/>
              </a:spcBef>
              <a:buNone/>
            </a:pPr>
            <a:r>
              <a:rPr lang="en-CA" sz="2200" dirty="0">
                <a:solidFill>
                  <a:schemeClr val="accent3">
                    <a:lumMod val="25000"/>
                  </a:schemeClr>
                </a:solidFill>
                <a:latin typeface="Abadi"/>
              </a:rPr>
              <a:t>S</a:t>
            </a:r>
            <a:r>
              <a:rPr lang="en-US" sz="2200" dirty="0" err="1">
                <a:solidFill>
                  <a:schemeClr val="accent3">
                    <a:lumMod val="25000"/>
                  </a:schemeClr>
                </a:solidFill>
                <a:latin typeface="Abadi"/>
              </a:rPr>
              <a:t>catter</a:t>
            </a:r>
            <a:r>
              <a:rPr lang="en-US" sz="2200" dirty="0">
                <a:solidFill>
                  <a:schemeClr val="accent3">
                    <a:lumMod val="25000"/>
                  </a:schemeClr>
                </a:solidFill>
                <a:latin typeface="Abadi"/>
              </a:rPr>
              <a:t> plot of payload vs. orbit type</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For the orbits PO, LEO, and ISS the success rate is higher for the heavier payloads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Orbit GTO has no correlation with the payload mass</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9A99DECD-0FB0-5584-5AFC-A444098D0629}"/>
              </a:ext>
            </a:extLst>
          </p:cNvPr>
          <p:cNvPicPr>
            <a:picLocks noChangeAspect="1"/>
          </p:cNvPicPr>
          <p:nvPr/>
        </p:nvPicPr>
        <p:blipFill>
          <a:blip r:embed="rId3"/>
          <a:stretch>
            <a:fillRect/>
          </a:stretch>
        </p:blipFill>
        <p:spPr>
          <a:xfrm>
            <a:off x="764721" y="1608593"/>
            <a:ext cx="10921092" cy="2661099"/>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dirty="0" smtClean="0"/>
              <a:t>23</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77000" y="1539422"/>
            <a:ext cx="5483453" cy="3035981"/>
          </a:xfrm>
          <a:prstGeom prst="rect">
            <a:avLst/>
          </a:prstGeom>
        </p:spPr>
        <p:txBody>
          <a:bodyPr vert="horz" lIns="91440" tIns="45720" rIns="91440" bIns="45720" rtlCol="0" anchor="t">
            <a:normAutofit/>
          </a:bodyPr>
          <a:lstStyle/>
          <a:p>
            <a:pPr marL="0" indent="0">
              <a:lnSpc>
                <a:spcPct val="100000"/>
              </a:lnSpc>
              <a:spcBef>
                <a:spcPts val="1400"/>
              </a:spcBef>
              <a:buNone/>
            </a:pPr>
            <a:r>
              <a:rPr lang="en-CA" sz="2200" dirty="0">
                <a:solidFill>
                  <a:schemeClr val="accent3">
                    <a:lumMod val="25000"/>
                  </a:schemeClr>
                </a:solidFill>
                <a:latin typeface="Abadi"/>
              </a:rPr>
              <a:t>L</a:t>
            </a:r>
            <a:r>
              <a:rPr lang="en-US" sz="2200" dirty="0">
                <a:solidFill>
                  <a:schemeClr val="accent3">
                    <a:lumMod val="25000"/>
                  </a:schemeClr>
                </a:solidFill>
                <a:latin typeface="Abadi"/>
              </a:rPr>
              <a:t>ine chart of yearly average success rate</a:t>
            </a:r>
            <a:endParaRPr lang="en-US">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The success rate increased between the years 2013 t0 2017</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There was a drop in the success rate during the year 2018</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There is no successful landing before the year 2013</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5" descr="Chart, line chart&#10;&#10;Description automatically generated">
            <a:extLst>
              <a:ext uri="{FF2B5EF4-FFF2-40B4-BE49-F238E27FC236}">
                <a16:creationId xmlns:a16="http://schemas.microsoft.com/office/drawing/2014/main" id="{D40D48F3-C00E-3366-74BD-EC63515C5890}"/>
              </a:ext>
            </a:extLst>
          </p:cNvPr>
          <p:cNvPicPr>
            <a:picLocks noChangeAspect="1"/>
          </p:cNvPicPr>
          <p:nvPr/>
        </p:nvPicPr>
        <p:blipFill>
          <a:blip r:embed="rId3"/>
          <a:stretch>
            <a:fillRect/>
          </a:stretch>
        </p:blipFill>
        <p:spPr>
          <a:xfrm>
            <a:off x="764721" y="1654923"/>
            <a:ext cx="5587092" cy="426933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24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5607" y="4941661"/>
            <a:ext cx="9745663" cy="435133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a:rPr>
              <a:t>Using SQL to display the unique launch site names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5" descr="Graphical user interface, text, application, email&#10;&#10;Description automatically generated">
            <a:extLst>
              <a:ext uri="{FF2B5EF4-FFF2-40B4-BE49-F238E27FC236}">
                <a16:creationId xmlns:a16="http://schemas.microsoft.com/office/drawing/2014/main" id="{376E48ED-7EBE-1C2D-4552-9B7000AA4D55}"/>
              </a:ext>
            </a:extLst>
          </p:cNvPr>
          <p:cNvPicPr>
            <a:picLocks noChangeAspect="1"/>
          </p:cNvPicPr>
          <p:nvPr/>
        </p:nvPicPr>
        <p:blipFill>
          <a:blip r:embed="rId3"/>
          <a:stretch>
            <a:fillRect/>
          </a:stretch>
        </p:blipFill>
        <p:spPr>
          <a:xfrm>
            <a:off x="778329" y="1614917"/>
            <a:ext cx="4716235" cy="304305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25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62000" y="5485946"/>
            <a:ext cx="9745663" cy="435133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a:rPr>
              <a:t>We used "select / where" function form SQL to display the launch sites begin with the string "CCA"</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5" descr="Table&#10;&#10;Description automatically generated">
            <a:extLst>
              <a:ext uri="{FF2B5EF4-FFF2-40B4-BE49-F238E27FC236}">
                <a16:creationId xmlns:a16="http://schemas.microsoft.com/office/drawing/2014/main" id="{EB7B1F0C-47F8-0AB1-8230-92A5A9D7EB96}"/>
              </a:ext>
            </a:extLst>
          </p:cNvPr>
          <p:cNvPicPr>
            <a:picLocks noChangeAspect="1"/>
          </p:cNvPicPr>
          <p:nvPr/>
        </p:nvPicPr>
        <p:blipFill>
          <a:blip r:embed="rId3"/>
          <a:stretch>
            <a:fillRect/>
          </a:stretch>
        </p:blipFill>
        <p:spPr>
          <a:xfrm>
            <a:off x="764721" y="1586048"/>
            <a:ext cx="6784521" cy="378115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26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5607" y="5064125"/>
            <a:ext cx="9146949" cy="435133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a:rPr>
              <a:t>We used "select / sum" function to calculate the total payload mass carried by boosters launched by NASA</a:t>
            </a:r>
            <a:endParaRPr lang="en-US" dirty="0">
              <a:solidFill>
                <a:schemeClr val="accent3">
                  <a:lumMod val="25000"/>
                </a:schemeClr>
              </a:solidFill>
              <a:cs typeface="Calibri" panose="020F0502020204030204"/>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5" descr="Graphical user interface, text, application, email&#10;&#10;Description automatically generated">
            <a:extLst>
              <a:ext uri="{FF2B5EF4-FFF2-40B4-BE49-F238E27FC236}">
                <a16:creationId xmlns:a16="http://schemas.microsoft.com/office/drawing/2014/main" id="{63D0A834-2422-13FB-B51E-59480E7E440D}"/>
              </a:ext>
            </a:extLst>
          </p:cNvPr>
          <p:cNvPicPr>
            <a:picLocks noChangeAspect="1"/>
          </p:cNvPicPr>
          <p:nvPr/>
        </p:nvPicPr>
        <p:blipFill>
          <a:blip r:embed="rId3"/>
          <a:stretch>
            <a:fillRect/>
          </a:stretch>
        </p:blipFill>
        <p:spPr>
          <a:xfrm>
            <a:off x="764721" y="1588820"/>
            <a:ext cx="7968342" cy="324493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27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5607" y="4928053"/>
            <a:ext cx="9745663" cy="435133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a:rPr>
              <a:t>Calculating the average payload mass using "select / avg()"</a:t>
            </a:r>
            <a:endParaRPr lang="en-US" dirty="0">
              <a:cs typeface="Calibri" panose="020F0502020204030204"/>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5" descr="Graphical user interface, text, application, email&#10;&#10;Description automatically generated">
            <a:extLst>
              <a:ext uri="{FF2B5EF4-FFF2-40B4-BE49-F238E27FC236}">
                <a16:creationId xmlns:a16="http://schemas.microsoft.com/office/drawing/2014/main" id="{BBE375BE-3791-668F-3F6C-C5562B449054}"/>
              </a:ext>
            </a:extLst>
          </p:cNvPr>
          <p:cNvPicPr>
            <a:picLocks noChangeAspect="1"/>
          </p:cNvPicPr>
          <p:nvPr/>
        </p:nvPicPr>
        <p:blipFill>
          <a:blip r:embed="rId3"/>
          <a:stretch>
            <a:fillRect/>
          </a:stretch>
        </p:blipFill>
        <p:spPr>
          <a:xfrm>
            <a:off x="764721" y="1551512"/>
            <a:ext cx="8118021" cy="316986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62000" y="4723947"/>
            <a:ext cx="9745663"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Finding the dates of the first successful landing outcome on ground pad using the min() function</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5" descr="Graphical user interface, text, application, email&#10;&#10;Description automatically generated">
            <a:extLst>
              <a:ext uri="{FF2B5EF4-FFF2-40B4-BE49-F238E27FC236}">
                <a16:creationId xmlns:a16="http://schemas.microsoft.com/office/drawing/2014/main" id="{B19D9890-AE76-0253-41F7-E4D6629CEAE1}"/>
              </a:ext>
            </a:extLst>
          </p:cNvPr>
          <p:cNvPicPr>
            <a:picLocks noChangeAspect="1"/>
          </p:cNvPicPr>
          <p:nvPr/>
        </p:nvPicPr>
        <p:blipFill>
          <a:blip r:embed="rId3"/>
          <a:stretch>
            <a:fillRect/>
          </a:stretch>
        </p:blipFill>
        <p:spPr>
          <a:xfrm>
            <a:off x="764721" y="1578959"/>
            <a:ext cx="9356271" cy="296529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62000" y="4887232"/>
            <a:ext cx="9745663"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We used "select / where / and" function to 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2" descr="Text&#10;&#10;Description automatically generated">
            <a:extLst>
              <a:ext uri="{FF2B5EF4-FFF2-40B4-BE49-F238E27FC236}">
                <a16:creationId xmlns:a16="http://schemas.microsoft.com/office/drawing/2014/main" id="{88B48CEF-7EEB-1162-FA82-75C0192B925B}"/>
              </a:ext>
            </a:extLst>
          </p:cNvPr>
          <p:cNvPicPr>
            <a:picLocks noChangeAspect="1"/>
          </p:cNvPicPr>
          <p:nvPr/>
        </p:nvPicPr>
        <p:blipFill>
          <a:blip r:embed="rId3"/>
          <a:stretch>
            <a:fillRect/>
          </a:stretch>
        </p:blipFill>
        <p:spPr>
          <a:xfrm>
            <a:off x="764721" y="1407281"/>
            <a:ext cx="6920591" cy="309093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52802" y="1431048"/>
            <a:ext cx="10490065" cy="4724515"/>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Summary of Methodologies</a:t>
            </a:r>
          </a:p>
          <a:p>
            <a:pPr>
              <a:lnSpc>
                <a:spcPct val="100000"/>
              </a:lnSpc>
              <a:spcBef>
                <a:spcPts val="1400"/>
              </a:spcBef>
            </a:pPr>
            <a:r>
              <a:rPr lang="en-US" sz="2200" dirty="0">
                <a:solidFill>
                  <a:schemeClr val="accent3">
                    <a:lumMod val="25000"/>
                  </a:schemeClr>
                </a:solidFill>
                <a:latin typeface="Abadi"/>
              </a:rPr>
              <a:t>Data collection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Data wrangling</a:t>
            </a:r>
          </a:p>
          <a:p>
            <a:pPr>
              <a:lnSpc>
                <a:spcPct val="100000"/>
              </a:lnSpc>
              <a:spcBef>
                <a:spcPts val="1400"/>
              </a:spcBef>
            </a:pPr>
            <a:r>
              <a:rPr lang="en-US" sz="2200" dirty="0">
                <a:solidFill>
                  <a:schemeClr val="accent3">
                    <a:lumMod val="25000"/>
                  </a:schemeClr>
                </a:solidFill>
                <a:latin typeface="Abadi"/>
              </a:rPr>
              <a:t>Exploratory Data Analysis with SQL</a:t>
            </a:r>
          </a:p>
          <a:p>
            <a:pPr>
              <a:lnSpc>
                <a:spcPct val="100000"/>
              </a:lnSpc>
              <a:spcBef>
                <a:spcPts val="1400"/>
              </a:spcBef>
            </a:pPr>
            <a:r>
              <a:rPr lang="en-US" sz="2200" dirty="0">
                <a:solidFill>
                  <a:schemeClr val="accent3">
                    <a:lumMod val="25000"/>
                  </a:schemeClr>
                </a:solidFill>
                <a:latin typeface="IBM Plex Mono Text"/>
              </a:rPr>
              <a:t>Exploratory Data Analysis</a:t>
            </a:r>
            <a:r>
              <a:rPr lang="en-US" sz="2200" dirty="0">
                <a:solidFill>
                  <a:schemeClr val="accent3">
                    <a:lumMod val="25000"/>
                  </a:schemeClr>
                </a:solidFill>
                <a:latin typeface="Abadi"/>
              </a:rPr>
              <a:t> with Visualization</a:t>
            </a:r>
          </a:p>
          <a:p>
            <a:pPr>
              <a:lnSpc>
                <a:spcPct val="100000"/>
              </a:lnSpc>
              <a:spcBef>
                <a:spcPts val="1400"/>
              </a:spcBef>
            </a:pPr>
            <a:r>
              <a:rPr lang="en-US" sz="2200" dirty="0">
                <a:solidFill>
                  <a:schemeClr val="accent3">
                    <a:lumMod val="25000"/>
                  </a:schemeClr>
                </a:solidFill>
                <a:latin typeface="Abadi"/>
              </a:rPr>
              <a:t>Interactive Visual Analytics Folium</a:t>
            </a:r>
          </a:p>
          <a:p>
            <a:pPr>
              <a:lnSpc>
                <a:spcPct val="100000"/>
              </a:lnSpc>
              <a:spcBef>
                <a:spcPts val="1400"/>
              </a:spcBef>
            </a:pPr>
            <a:r>
              <a:rPr lang="en-US" sz="2200" dirty="0">
                <a:solidFill>
                  <a:schemeClr val="accent3">
                    <a:lumMod val="25000"/>
                  </a:schemeClr>
                </a:solidFill>
                <a:latin typeface="Abadi"/>
              </a:rPr>
              <a:t>Machine Learning Prediction</a:t>
            </a:r>
          </a:p>
          <a:p>
            <a:pPr marL="0" indent="0">
              <a:lnSpc>
                <a:spcPct val="100000"/>
              </a:lnSpc>
              <a:spcBef>
                <a:spcPts val="1400"/>
              </a:spcBef>
              <a:buNone/>
            </a:pPr>
            <a:r>
              <a:rPr lang="en-US" sz="2200" dirty="0">
                <a:solidFill>
                  <a:schemeClr val="accent3">
                    <a:lumMod val="25000"/>
                  </a:schemeClr>
                </a:solidFill>
                <a:latin typeface="Abadi"/>
              </a:rPr>
              <a:t>Summary of All Results</a:t>
            </a:r>
          </a:p>
          <a:p>
            <a:pPr>
              <a:lnSpc>
                <a:spcPct val="100000"/>
              </a:lnSpc>
              <a:spcBef>
                <a:spcPts val="1400"/>
              </a:spcBef>
            </a:pPr>
            <a:r>
              <a:rPr lang="en-US" sz="2200" dirty="0">
                <a:solidFill>
                  <a:schemeClr val="accent3">
                    <a:lumMod val="25000"/>
                  </a:schemeClr>
                </a:solidFill>
                <a:latin typeface="IBM Plex Mono Text"/>
              </a:rPr>
              <a:t>Exploratory Data Analysis Results</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IBM Plex Mono Text"/>
              </a:rPr>
              <a:t>Interactive Visual Analytics Results</a:t>
            </a:r>
          </a:p>
          <a:p>
            <a:pPr>
              <a:lnSpc>
                <a:spcPct val="100000"/>
              </a:lnSpc>
              <a:spcBef>
                <a:spcPts val="1400"/>
              </a:spcBef>
            </a:pPr>
            <a:r>
              <a:rPr lang="en-US" sz="2200" dirty="0">
                <a:solidFill>
                  <a:schemeClr val="accent3">
                    <a:lumMod val="25000"/>
                  </a:schemeClr>
                </a:solidFill>
                <a:latin typeface="IBM Plex Mono Text"/>
              </a:rPr>
              <a:t>Predictive Analytics Results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926035" y="1716768"/>
            <a:ext cx="4425271" cy="435133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a:rPr>
              <a:t>We listed the names of the boosters which have success in drone ship and have the payload mass greater than 4000 but less than 6000</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6">
            <a:extLst>
              <a:ext uri="{FF2B5EF4-FFF2-40B4-BE49-F238E27FC236}">
                <a16:creationId xmlns:a16="http://schemas.microsoft.com/office/drawing/2014/main" id="{8B315DC8-01AA-529E-5930-016DC5D46A84}"/>
              </a:ext>
            </a:extLst>
          </p:cNvPr>
          <p:cNvPicPr>
            <a:picLocks noChangeAspect="1"/>
          </p:cNvPicPr>
          <p:nvPr/>
        </p:nvPicPr>
        <p:blipFill>
          <a:blip r:embed="rId3"/>
          <a:stretch>
            <a:fillRect/>
          </a:stretch>
        </p:blipFill>
        <p:spPr>
          <a:xfrm>
            <a:off x="764721" y="1613807"/>
            <a:ext cx="5695949" cy="382088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2F4F8"/>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6">
            <a:extLst>
              <a:ext uri="{FF2B5EF4-FFF2-40B4-BE49-F238E27FC236}">
                <a16:creationId xmlns:a16="http://schemas.microsoft.com/office/drawing/2014/main" id="{3C510BAF-D920-3FCC-E246-3A3730A3C194}"/>
              </a:ext>
            </a:extLst>
          </p:cNvPr>
          <p:cNvPicPr>
            <a:picLocks noChangeAspect="1"/>
          </p:cNvPicPr>
          <p:nvPr/>
        </p:nvPicPr>
        <p:blipFill>
          <a:blip r:embed="rId2"/>
          <a:stretch>
            <a:fillRect/>
          </a:stretch>
        </p:blipFill>
        <p:spPr>
          <a:xfrm>
            <a:off x="764721" y="1537911"/>
            <a:ext cx="5573485" cy="5006819"/>
          </a:xfrm>
          <a:prstGeom prst="rect">
            <a:avLst/>
          </a:prstGeom>
        </p:spPr>
      </p:pic>
      <p:sp>
        <p:nvSpPr>
          <p:cNvPr id="7" name="TextBox 6">
            <a:extLst>
              <a:ext uri="{FF2B5EF4-FFF2-40B4-BE49-F238E27FC236}">
                <a16:creationId xmlns:a16="http://schemas.microsoft.com/office/drawing/2014/main" id="{223BA4D9-067F-2475-3CBF-174654B0B7CC}"/>
              </a:ext>
            </a:extLst>
          </p:cNvPr>
          <p:cNvSpPr txBox="1"/>
          <p:nvPr/>
        </p:nvSpPr>
        <p:spPr>
          <a:xfrm>
            <a:off x="6629400" y="1540329"/>
            <a:ext cx="485230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E2734"/>
                </a:solidFill>
                <a:latin typeface="Abadi"/>
              </a:rPr>
              <a:t>We </a:t>
            </a:r>
            <a:endParaRPr lang="en-US">
              <a:solidFill>
                <a:srgbClr val="0E2734"/>
              </a:solidFill>
              <a:latin typeface="Abadi"/>
            </a:endParaRPr>
          </a:p>
        </p:txBody>
      </p:sp>
      <p:sp>
        <p:nvSpPr>
          <p:cNvPr id="9" name="Content Placeholder 4">
            <a:extLst>
              <a:ext uri="{FF2B5EF4-FFF2-40B4-BE49-F238E27FC236}">
                <a16:creationId xmlns:a16="http://schemas.microsoft.com/office/drawing/2014/main" id="{E51F682C-6B71-7359-C820-E091BDD9A365}"/>
              </a:ext>
            </a:extLst>
          </p:cNvPr>
          <p:cNvSpPr txBox="1">
            <a:spLocks/>
          </p:cNvSpPr>
          <p:nvPr/>
        </p:nvSpPr>
        <p:spPr>
          <a:xfrm>
            <a:off x="6422571" y="1716768"/>
            <a:ext cx="4928735"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200" dirty="0">
                <a:solidFill>
                  <a:schemeClr val="accent3">
                    <a:lumMod val="25000"/>
                  </a:schemeClr>
                </a:solidFill>
                <a:latin typeface="Abadi"/>
              </a:rPr>
              <a:t>We calculated the total number of successful and failure mission outcomes using SQL subquery</a:t>
            </a:r>
            <a:endParaRPr lang="en-US"/>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5" descr="Graphical user interface, text, application, email&#10;&#10;Description automatically generated">
            <a:extLst>
              <a:ext uri="{FF2B5EF4-FFF2-40B4-BE49-F238E27FC236}">
                <a16:creationId xmlns:a16="http://schemas.microsoft.com/office/drawing/2014/main" id="{F7761D04-59BF-624B-10FC-5B0B95EDBB1E}"/>
              </a:ext>
            </a:extLst>
          </p:cNvPr>
          <p:cNvPicPr>
            <a:picLocks noChangeAspect="1"/>
          </p:cNvPicPr>
          <p:nvPr/>
        </p:nvPicPr>
        <p:blipFill>
          <a:blip r:embed="rId2"/>
          <a:stretch>
            <a:fillRect/>
          </a:stretch>
        </p:blipFill>
        <p:spPr>
          <a:xfrm>
            <a:off x="764721" y="1416614"/>
            <a:ext cx="9614806" cy="2568806"/>
          </a:xfrm>
          <a:prstGeom prst="rect">
            <a:avLst/>
          </a:prstGeom>
        </p:spPr>
      </p:pic>
      <p:sp>
        <p:nvSpPr>
          <p:cNvPr id="6" name="Content Placeholder 4">
            <a:extLst>
              <a:ext uri="{FF2B5EF4-FFF2-40B4-BE49-F238E27FC236}">
                <a16:creationId xmlns:a16="http://schemas.microsoft.com/office/drawing/2014/main" id="{16C7833A-B6EA-24C7-E535-D53498D73443}"/>
              </a:ext>
            </a:extLst>
          </p:cNvPr>
          <p:cNvSpPr>
            <a:spLocks noGrp="1"/>
          </p:cNvSpPr>
          <p:nvPr/>
        </p:nvSpPr>
        <p:spPr>
          <a:xfrm>
            <a:off x="762000" y="4547053"/>
            <a:ext cx="9745663"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To list the names of the booster which have carried the maximum payload mass, we used the substr(Date, 4, 2) since SQLLite does not support month names.</a:t>
            </a:r>
            <a:endParaRPr lang="en-US"/>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2F4F8"/>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dirty="0"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98071" y="4887232"/>
            <a:ext cx="9745663" cy="1548267"/>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used the code listed above to rank the count of landing outcomes (such as Failure (drone ship) or Success (ground pad)) between the date 2010-06-04 and 2017-03-20, in descending order</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5" descr="Graphical user interface, text, application&#10;&#10;Description automatically generated">
            <a:extLst>
              <a:ext uri="{FF2B5EF4-FFF2-40B4-BE49-F238E27FC236}">
                <a16:creationId xmlns:a16="http://schemas.microsoft.com/office/drawing/2014/main" id="{8A00DE71-4834-0AFD-F735-7FC28881ABE4}"/>
              </a:ext>
            </a:extLst>
          </p:cNvPr>
          <p:cNvPicPr>
            <a:picLocks noChangeAspect="1"/>
          </p:cNvPicPr>
          <p:nvPr/>
        </p:nvPicPr>
        <p:blipFill>
          <a:blip r:embed="rId2"/>
          <a:stretch>
            <a:fillRect/>
          </a:stretch>
        </p:blipFill>
        <p:spPr>
          <a:xfrm>
            <a:off x="900793" y="1676158"/>
            <a:ext cx="9642021" cy="2866148"/>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dirty="0" smtClean="0"/>
              <a:t>35</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027964" y="1471839"/>
            <a:ext cx="5609091" cy="1861231"/>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We used "</a:t>
            </a:r>
            <a:r>
              <a:rPr lang="en-US" sz="2200" dirty="0" err="1">
                <a:solidFill>
                  <a:schemeClr val="accent3">
                    <a:lumMod val="25000"/>
                  </a:schemeClr>
                </a:solidFill>
                <a:latin typeface="Abadi"/>
              </a:rPr>
              <a:t>folium.circle</a:t>
            </a:r>
            <a:r>
              <a:rPr lang="en-US" sz="2200" dirty="0">
                <a:solidFill>
                  <a:schemeClr val="accent3">
                    <a:lumMod val="25000"/>
                  </a:schemeClr>
                </a:solidFill>
                <a:latin typeface="Abadi"/>
              </a:rPr>
              <a:t>" to add a highlighted circle area with a text label on a specific coordinate.</a:t>
            </a:r>
          </a:p>
          <a:p>
            <a:pPr marL="0" indent="0">
              <a:lnSpc>
                <a:spcPct val="100000"/>
              </a:lnSpc>
              <a:spcBef>
                <a:spcPts val="1400"/>
              </a:spcBef>
              <a:buNone/>
            </a:pPr>
            <a:r>
              <a:rPr lang="en-US" sz="2200" dirty="0">
                <a:solidFill>
                  <a:schemeClr val="accent3">
                    <a:lumMod val="25000"/>
                  </a:schemeClr>
                </a:solidFill>
                <a:latin typeface="Abadi"/>
              </a:rPr>
              <a:t>We added all launch sites on a map.</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Marking The Launch Sites Using Folium</a:t>
            </a:r>
          </a:p>
        </p:txBody>
      </p:sp>
      <p:pic>
        <p:nvPicPr>
          <p:cNvPr id="6" name="Picture 6" descr="Map&#10;&#10;Description automatically generated">
            <a:extLst>
              <a:ext uri="{FF2B5EF4-FFF2-40B4-BE49-F238E27FC236}">
                <a16:creationId xmlns:a16="http://schemas.microsoft.com/office/drawing/2014/main" id="{3A77BAB6-4194-1695-8BE5-35E4A906FB23}"/>
              </a:ext>
            </a:extLst>
          </p:cNvPr>
          <p:cNvPicPr>
            <a:picLocks noChangeAspect="1"/>
          </p:cNvPicPr>
          <p:nvPr/>
        </p:nvPicPr>
        <p:blipFill>
          <a:blip r:embed="rId3"/>
          <a:stretch>
            <a:fillRect/>
          </a:stretch>
        </p:blipFill>
        <p:spPr>
          <a:xfrm>
            <a:off x="914400" y="1472495"/>
            <a:ext cx="4770664" cy="2878865"/>
          </a:xfrm>
          <a:prstGeom prst="rect">
            <a:avLst/>
          </a:prstGeom>
        </p:spPr>
      </p:pic>
      <p:pic>
        <p:nvPicPr>
          <p:cNvPr id="7" name="Picture 7" descr="Map&#10;&#10;Description automatically generated">
            <a:extLst>
              <a:ext uri="{FF2B5EF4-FFF2-40B4-BE49-F238E27FC236}">
                <a16:creationId xmlns:a16="http://schemas.microsoft.com/office/drawing/2014/main" id="{0DF3DF9F-E215-A529-EABB-90BFD134502A}"/>
              </a:ext>
            </a:extLst>
          </p:cNvPr>
          <p:cNvPicPr>
            <a:picLocks noChangeAspect="1"/>
          </p:cNvPicPr>
          <p:nvPr/>
        </p:nvPicPr>
        <p:blipFill>
          <a:blip r:embed="rId4"/>
          <a:stretch>
            <a:fillRect/>
          </a:stretch>
        </p:blipFill>
        <p:spPr>
          <a:xfrm>
            <a:off x="6098721" y="3243046"/>
            <a:ext cx="5695950" cy="347433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dirty="0" smtClean="0"/>
              <a:t>36</a:t>
            </a:fld>
            <a:endParaRPr lang="en-US" dirty="0"/>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Marking The Success/Failed launches On The Map</a:t>
            </a:r>
          </a:p>
        </p:txBody>
      </p:sp>
      <p:pic>
        <p:nvPicPr>
          <p:cNvPr id="2" name="Picture 3" descr="Diagram&#10;&#10;Description automatically generated">
            <a:extLst>
              <a:ext uri="{FF2B5EF4-FFF2-40B4-BE49-F238E27FC236}">
                <a16:creationId xmlns:a16="http://schemas.microsoft.com/office/drawing/2014/main" id="{7F6B7212-4940-106F-E0B7-731407704E0C}"/>
              </a:ext>
            </a:extLst>
          </p:cNvPr>
          <p:cNvPicPr>
            <a:picLocks noChangeAspect="1"/>
          </p:cNvPicPr>
          <p:nvPr/>
        </p:nvPicPr>
        <p:blipFill rotWithShape="1">
          <a:blip r:embed="rId3"/>
          <a:srcRect r="-220" b="72656"/>
          <a:stretch/>
        </p:blipFill>
        <p:spPr>
          <a:xfrm>
            <a:off x="887185" y="1332011"/>
            <a:ext cx="6213039" cy="1425847"/>
          </a:xfrm>
          <a:prstGeom prst="rect">
            <a:avLst/>
          </a:prstGeom>
        </p:spPr>
      </p:pic>
      <p:sp>
        <p:nvSpPr>
          <p:cNvPr id="4" name="TextBox 3">
            <a:extLst>
              <a:ext uri="{FF2B5EF4-FFF2-40B4-BE49-F238E27FC236}">
                <a16:creationId xmlns:a16="http://schemas.microsoft.com/office/drawing/2014/main" id="{B1FE3C03-1D7A-06E4-4283-E32CA2D94BD7}"/>
              </a:ext>
            </a:extLst>
          </p:cNvPr>
          <p:cNvSpPr txBox="1"/>
          <p:nvPr/>
        </p:nvSpPr>
        <p:spPr>
          <a:xfrm>
            <a:off x="7633607" y="1646464"/>
            <a:ext cx="38099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We marked all successful landings in green and failed landings in red.</a:t>
            </a:r>
            <a:endParaRPr lang="en-US" dirty="0">
              <a:solidFill>
                <a:schemeClr val="bg1"/>
              </a:solidFill>
            </a:endParaRPr>
          </a:p>
        </p:txBody>
      </p:sp>
      <p:pic>
        <p:nvPicPr>
          <p:cNvPr id="6" name="Picture 6" descr="Shape, arrow&#10;&#10;Description automatically generated">
            <a:extLst>
              <a:ext uri="{FF2B5EF4-FFF2-40B4-BE49-F238E27FC236}">
                <a16:creationId xmlns:a16="http://schemas.microsoft.com/office/drawing/2014/main" id="{A0EF1666-C753-E4DA-53F3-95E992991237}"/>
              </a:ext>
            </a:extLst>
          </p:cNvPr>
          <p:cNvPicPr>
            <a:picLocks noChangeAspect="1"/>
          </p:cNvPicPr>
          <p:nvPr/>
        </p:nvPicPr>
        <p:blipFill>
          <a:blip r:embed="rId4"/>
          <a:stretch>
            <a:fillRect/>
          </a:stretch>
        </p:blipFill>
        <p:spPr>
          <a:xfrm>
            <a:off x="887186" y="2923686"/>
            <a:ext cx="2743200" cy="1908699"/>
          </a:xfrm>
          <a:prstGeom prst="rect">
            <a:avLst/>
          </a:prstGeom>
        </p:spPr>
      </p:pic>
      <p:sp>
        <p:nvSpPr>
          <p:cNvPr id="7" name="TextBox 6">
            <a:extLst>
              <a:ext uri="{FF2B5EF4-FFF2-40B4-BE49-F238E27FC236}">
                <a16:creationId xmlns:a16="http://schemas.microsoft.com/office/drawing/2014/main" id="{F1AE6BC1-D666-4954-FCE5-EA0A1DF3F750}"/>
              </a:ext>
            </a:extLst>
          </p:cNvPr>
          <p:cNvSpPr txBox="1"/>
          <p:nvPr/>
        </p:nvSpPr>
        <p:spPr>
          <a:xfrm>
            <a:off x="1564820" y="4884965"/>
            <a:ext cx="232682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CCAFS LC-40</a:t>
            </a:r>
            <a:endParaRPr lang="en-US" dirty="0">
              <a:solidFill>
                <a:schemeClr val="bg1"/>
              </a:solidFill>
            </a:endParaRPr>
          </a:p>
        </p:txBody>
      </p:sp>
      <p:pic>
        <p:nvPicPr>
          <p:cNvPr id="9" name="Picture 9" descr="A picture containing sky&#10;&#10;Description automatically generated">
            <a:extLst>
              <a:ext uri="{FF2B5EF4-FFF2-40B4-BE49-F238E27FC236}">
                <a16:creationId xmlns:a16="http://schemas.microsoft.com/office/drawing/2014/main" id="{0D5BA18A-3455-990A-2655-8AF21F90B4BE}"/>
              </a:ext>
            </a:extLst>
          </p:cNvPr>
          <p:cNvPicPr>
            <a:picLocks noChangeAspect="1"/>
          </p:cNvPicPr>
          <p:nvPr/>
        </p:nvPicPr>
        <p:blipFill>
          <a:blip r:embed="rId5"/>
          <a:stretch>
            <a:fillRect/>
          </a:stretch>
        </p:blipFill>
        <p:spPr>
          <a:xfrm>
            <a:off x="4098471" y="2922814"/>
            <a:ext cx="2416628" cy="1910442"/>
          </a:xfrm>
          <a:prstGeom prst="rect">
            <a:avLst/>
          </a:prstGeom>
        </p:spPr>
      </p:pic>
      <p:sp>
        <p:nvSpPr>
          <p:cNvPr id="10" name="TextBox 9">
            <a:extLst>
              <a:ext uri="{FF2B5EF4-FFF2-40B4-BE49-F238E27FC236}">
                <a16:creationId xmlns:a16="http://schemas.microsoft.com/office/drawing/2014/main" id="{C444AF13-4E27-B648-B451-F65028E7E15C}"/>
              </a:ext>
            </a:extLst>
          </p:cNvPr>
          <p:cNvSpPr txBox="1"/>
          <p:nvPr/>
        </p:nvSpPr>
        <p:spPr>
          <a:xfrm>
            <a:off x="4463141" y="4884964"/>
            <a:ext cx="232682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CCAFS LC-40</a:t>
            </a:r>
            <a:endParaRPr lang="en-US" dirty="0">
              <a:solidFill>
                <a:schemeClr val="bg1"/>
              </a:solidFill>
            </a:endParaRPr>
          </a:p>
        </p:txBody>
      </p:sp>
      <p:pic>
        <p:nvPicPr>
          <p:cNvPr id="11" name="Picture 11" descr="Diagram&#10;&#10;Description automatically generated">
            <a:extLst>
              <a:ext uri="{FF2B5EF4-FFF2-40B4-BE49-F238E27FC236}">
                <a16:creationId xmlns:a16="http://schemas.microsoft.com/office/drawing/2014/main" id="{D8BCC7E1-AD64-F099-6A80-AE6FFDADAFB7}"/>
              </a:ext>
            </a:extLst>
          </p:cNvPr>
          <p:cNvPicPr>
            <a:picLocks noChangeAspect="1"/>
          </p:cNvPicPr>
          <p:nvPr/>
        </p:nvPicPr>
        <p:blipFill>
          <a:blip r:embed="rId6"/>
          <a:stretch>
            <a:fillRect/>
          </a:stretch>
        </p:blipFill>
        <p:spPr>
          <a:xfrm>
            <a:off x="6792686" y="2930068"/>
            <a:ext cx="2049235" cy="1950366"/>
          </a:xfrm>
          <a:prstGeom prst="rect">
            <a:avLst/>
          </a:prstGeom>
        </p:spPr>
      </p:pic>
      <p:sp>
        <p:nvSpPr>
          <p:cNvPr id="13" name="TextBox 12">
            <a:extLst>
              <a:ext uri="{FF2B5EF4-FFF2-40B4-BE49-F238E27FC236}">
                <a16:creationId xmlns:a16="http://schemas.microsoft.com/office/drawing/2014/main" id="{6F46D57B-ED31-4A9C-5227-2F3000EEF4B9}"/>
              </a:ext>
            </a:extLst>
          </p:cNvPr>
          <p:cNvSpPr txBox="1"/>
          <p:nvPr/>
        </p:nvSpPr>
        <p:spPr>
          <a:xfrm>
            <a:off x="9824355" y="4884964"/>
            <a:ext cx="232682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VAFB SLC-4E</a:t>
            </a:r>
            <a:endParaRPr lang="en-US" dirty="0">
              <a:solidFill>
                <a:schemeClr val="bg1"/>
              </a:solidFill>
            </a:endParaRPr>
          </a:p>
        </p:txBody>
      </p:sp>
      <p:sp>
        <p:nvSpPr>
          <p:cNvPr id="14" name="TextBox 13">
            <a:extLst>
              <a:ext uri="{FF2B5EF4-FFF2-40B4-BE49-F238E27FC236}">
                <a16:creationId xmlns:a16="http://schemas.microsoft.com/office/drawing/2014/main" id="{3C32F998-DF42-844C-63B4-F2A295B08466}"/>
              </a:ext>
            </a:extLst>
          </p:cNvPr>
          <p:cNvSpPr txBox="1"/>
          <p:nvPr/>
        </p:nvSpPr>
        <p:spPr>
          <a:xfrm>
            <a:off x="7102926" y="4884963"/>
            <a:ext cx="232682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KSC LC-39A</a:t>
            </a:r>
            <a:endParaRPr lang="en-US" dirty="0">
              <a:solidFill>
                <a:schemeClr val="bg1"/>
              </a:solidFill>
            </a:endParaRPr>
          </a:p>
        </p:txBody>
      </p:sp>
      <p:pic>
        <p:nvPicPr>
          <p:cNvPr id="15" name="Picture 15">
            <a:extLst>
              <a:ext uri="{FF2B5EF4-FFF2-40B4-BE49-F238E27FC236}">
                <a16:creationId xmlns:a16="http://schemas.microsoft.com/office/drawing/2014/main" id="{F3FB576B-F6D7-CAF5-6549-9CAB9D37F5FB}"/>
              </a:ext>
            </a:extLst>
          </p:cNvPr>
          <p:cNvPicPr>
            <a:picLocks noChangeAspect="1"/>
          </p:cNvPicPr>
          <p:nvPr/>
        </p:nvPicPr>
        <p:blipFill>
          <a:blip r:embed="rId7"/>
          <a:stretch>
            <a:fillRect/>
          </a:stretch>
        </p:blipFill>
        <p:spPr>
          <a:xfrm>
            <a:off x="9314089" y="2927577"/>
            <a:ext cx="2326821" cy="195534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Calculating The Distances Between A Launch Site to Its Proximities</a:t>
            </a:r>
          </a:p>
        </p:txBody>
      </p:sp>
      <p:pic>
        <p:nvPicPr>
          <p:cNvPr id="2" name="Picture 3" descr="Map&#10;&#10;Description automatically generated">
            <a:extLst>
              <a:ext uri="{FF2B5EF4-FFF2-40B4-BE49-F238E27FC236}">
                <a16:creationId xmlns:a16="http://schemas.microsoft.com/office/drawing/2014/main" id="{4E0F6A6D-7746-5473-2DCA-B6468D269F21}"/>
              </a:ext>
            </a:extLst>
          </p:cNvPr>
          <p:cNvPicPr>
            <a:picLocks noChangeAspect="1"/>
          </p:cNvPicPr>
          <p:nvPr/>
        </p:nvPicPr>
        <p:blipFill>
          <a:blip r:embed="rId3"/>
          <a:stretch>
            <a:fillRect/>
          </a:stretch>
        </p:blipFill>
        <p:spPr>
          <a:xfrm>
            <a:off x="810306" y="1512434"/>
            <a:ext cx="2788103" cy="5016953"/>
          </a:xfrm>
          <a:prstGeom prst="rect">
            <a:avLst/>
          </a:prstGeom>
        </p:spPr>
      </p:pic>
      <p:sp>
        <p:nvSpPr>
          <p:cNvPr id="6" name="TextBox 5">
            <a:extLst>
              <a:ext uri="{FF2B5EF4-FFF2-40B4-BE49-F238E27FC236}">
                <a16:creationId xmlns:a16="http://schemas.microsoft.com/office/drawing/2014/main" id="{F41B3063-4047-B130-F260-796F11C554DC}"/>
              </a:ext>
            </a:extLst>
          </p:cNvPr>
          <p:cNvSpPr txBox="1"/>
          <p:nvPr/>
        </p:nvSpPr>
        <p:spPr>
          <a:xfrm>
            <a:off x="3986893" y="4150178"/>
            <a:ext cx="598714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We calculated the distance from the launch site to a chosen point using the folium map.</a:t>
            </a:r>
          </a:p>
        </p:txBody>
      </p:sp>
      <p:pic>
        <p:nvPicPr>
          <p:cNvPr id="7" name="Picture 8" descr="Graphical user interface, text, application, email&#10;&#10;Description automatically generated">
            <a:extLst>
              <a:ext uri="{FF2B5EF4-FFF2-40B4-BE49-F238E27FC236}">
                <a16:creationId xmlns:a16="http://schemas.microsoft.com/office/drawing/2014/main" id="{72013BBB-2020-EC9A-6626-F04EBC8BC282}"/>
              </a:ext>
            </a:extLst>
          </p:cNvPr>
          <p:cNvPicPr>
            <a:picLocks noChangeAspect="1"/>
          </p:cNvPicPr>
          <p:nvPr/>
        </p:nvPicPr>
        <p:blipFill>
          <a:blip r:embed="rId4"/>
          <a:stretch>
            <a:fillRect/>
          </a:stretch>
        </p:blipFill>
        <p:spPr>
          <a:xfrm>
            <a:off x="3989614" y="1555909"/>
            <a:ext cx="5981700" cy="241268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lIns="91440" tIns="45720" rIns="91440" bIns="45720" rtlCol="0" anchor="t">
            <a:spAutoFit/>
          </a:bodyPr>
          <a:lstStyle/>
          <a:p>
            <a:r>
              <a:rPr lang="en-US" dirty="0">
                <a:solidFill>
                  <a:schemeClr val="bg1"/>
                </a:solidFill>
              </a:rPr>
              <a:t>Section 4</a:t>
            </a:r>
          </a:p>
        </p:txBody>
      </p:sp>
    </p:spTree>
    <p:extLst>
      <p:ext uri="{BB962C8B-B14F-4D97-AF65-F5344CB8AC3E}">
        <p14:creationId xmlns:p14="http://schemas.microsoft.com/office/powerpoint/2010/main" val="12903941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30036" y="5117192"/>
            <a:ext cx="9979705" cy="1498375"/>
          </a:xfrm>
          <a:prstGeom prst="rect">
            <a:avLst/>
          </a:prstGeom>
        </p:spPr>
        <p:txBody>
          <a:bodyPr vert="horz" lIns="91440" tIns="45720" rIns="91440" bIns="45720" rtlCol="0" anchor="t">
            <a:normAutofit fontScale="92500" lnSpcReduction="20000"/>
          </a:bodyPr>
          <a:lstStyle/>
          <a:p>
            <a:pPr marL="0" indent="0">
              <a:lnSpc>
                <a:spcPct val="100000"/>
              </a:lnSpc>
              <a:spcBef>
                <a:spcPts val="1400"/>
              </a:spcBef>
              <a:buNone/>
            </a:pPr>
            <a:r>
              <a:rPr lang="en-US" sz="2200" dirty="0">
                <a:solidFill>
                  <a:schemeClr val="accent3">
                    <a:lumMod val="25000"/>
                  </a:schemeClr>
                </a:solidFill>
                <a:latin typeface="Abadi"/>
              </a:rPr>
              <a:t>With the selected sample (n=18) the accuracy of the models were the same. If we run the test with a different sample group, the results will be different.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a:rPr>
              <a:t>The accuracy rate for all models was 84.7%</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2" descr="Chart, bar chart&#10;&#10;Description automatically generated">
            <a:extLst>
              <a:ext uri="{FF2B5EF4-FFF2-40B4-BE49-F238E27FC236}">
                <a16:creationId xmlns:a16="http://schemas.microsoft.com/office/drawing/2014/main" id="{F95ECE5E-BBB8-D3F9-1F6F-8DC7A234BAE5}"/>
              </a:ext>
            </a:extLst>
          </p:cNvPr>
          <p:cNvPicPr>
            <a:picLocks noChangeAspect="1"/>
          </p:cNvPicPr>
          <p:nvPr/>
        </p:nvPicPr>
        <p:blipFill>
          <a:blip r:embed="rId3"/>
          <a:stretch>
            <a:fillRect/>
          </a:stretch>
        </p:blipFill>
        <p:spPr>
          <a:xfrm>
            <a:off x="832757" y="1613558"/>
            <a:ext cx="7519307" cy="3426777"/>
          </a:xfrm>
          <a:prstGeom prst="rect">
            <a:avLst/>
          </a:prstGeom>
        </p:spPr>
      </p:pic>
      <p:pic>
        <p:nvPicPr>
          <p:cNvPr id="3" name="Picture 5" descr="Table&#10;&#10;Description automatically generated">
            <a:extLst>
              <a:ext uri="{FF2B5EF4-FFF2-40B4-BE49-F238E27FC236}">
                <a16:creationId xmlns:a16="http://schemas.microsoft.com/office/drawing/2014/main" id="{225D036A-F45E-BFC7-49E4-1CEA37FBF459}"/>
              </a:ext>
            </a:extLst>
          </p:cNvPr>
          <p:cNvPicPr>
            <a:picLocks noChangeAspect="1"/>
          </p:cNvPicPr>
          <p:nvPr/>
        </p:nvPicPr>
        <p:blipFill>
          <a:blip r:embed="rId4"/>
          <a:stretch>
            <a:fillRect/>
          </a:stretch>
        </p:blipFill>
        <p:spPr>
          <a:xfrm>
            <a:off x="8606518" y="2392136"/>
            <a:ext cx="3292928" cy="186962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3659" y="1595428"/>
            <a:ext cx="10811574" cy="4900015"/>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600" dirty="0">
                <a:solidFill>
                  <a:schemeClr val="accent3">
                    <a:lumMod val="25000"/>
                  </a:schemeClr>
                </a:solidFill>
                <a:latin typeface="Abadi"/>
              </a:rPr>
              <a:t>Founded in 2002 by Elon Musk, Space Exploration Technologies Corporation (SpaceX) has been the most successful spacecraft manufacturer, space launch provider, and a satellite communications corporation of the history. The primary objective of SpaceX is to provide low-cost space transportation which will enable colonization of Mars in the near future. </a:t>
            </a:r>
            <a:endParaRPr lang="en-US" sz="2600">
              <a:solidFill>
                <a:schemeClr val="accent3">
                  <a:lumMod val="25000"/>
                </a:schemeClr>
              </a:solidFill>
              <a:latin typeface="Abadi" panose="020B0604020104020204" pitchFamily="34" charset="0"/>
            </a:endParaRPr>
          </a:p>
          <a:p>
            <a:pPr marL="0" indent="0">
              <a:spcBef>
                <a:spcPts val="1400"/>
              </a:spcBef>
              <a:buNone/>
            </a:pPr>
            <a:r>
              <a:rPr lang="en-US" sz="2600" dirty="0">
                <a:solidFill>
                  <a:schemeClr val="accent3">
                    <a:lumMod val="25000"/>
                  </a:schemeClr>
                </a:solidFill>
                <a:latin typeface="Abadi"/>
              </a:rPr>
              <a:t>One of the biggest achievements of SpaceX is Falcon 9, a two-stage rocket. Falcon 9 has a very unique design since the first stage of the rocket is reusable. The average cost of Falcon 9 launch is 62 million dollars, whereas other providers cost about 165 million dollars for each launch. </a:t>
            </a:r>
            <a:endParaRPr lang="en-US" sz="2600">
              <a:solidFill>
                <a:schemeClr val="accent3">
                  <a:lumMod val="25000"/>
                </a:schemeClr>
              </a:solidFill>
              <a:latin typeface="Abadi" panose="020B0604020104020204" pitchFamily="34" charset="0"/>
            </a:endParaRPr>
          </a:p>
          <a:p>
            <a:pPr marL="0" indent="0">
              <a:spcBef>
                <a:spcPts val="1400"/>
              </a:spcBef>
              <a:buNone/>
            </a:pPr>
            <a:r>
              <a:rPr lang="en-US" sz="2600" dirty="0">
                <a:solidFill>
                  <a:schemeClr val="accent3">
                    <a:lumMod val="25000"/>
                  </a:schemeClr>
                </a:solidFill>
                <a:latin typeface="Abadi"/>
              </a:rPr>
              <a:t>The goal of this project is accurately predict if the Falcon 9 first stage will land successfully. With this data, we can estimate the cost of the launch. This information can be used if an alternate company wants to bid against SpaceX for a rocket launch.</a:t>
            </a:r>
          </a:p>
          <a:p>
            <a:pPr marL="0" indent="0">
              <a:spcBef>
                <a:spcPts val="1400"/>
              </a:spcBef>
              <a:buNone/>
            </a:pPr>
            <a:endParaRPr lang="en-US" sz="2200" dirty="0">
              <a:solidFill>
                <a:schemeClr val="accent3">
                  <a:lumMod val="25000"/>
                </a:schemeClr>
              </a:solidFill>
              <a:latin typeface="Abadi"/>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742214" y="1717222"/>
            <a:ext cx="5191125" cy="381158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a:rPr>
              <a:t>The confusion matrix for all the model types were the same since the accuracy rates were the same.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a:rPr>
              <a:t>The models successfully predicted 84.7% of the landings.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2" descr="A picture containing application&#10;&#10;Description automatically generated">
            <a:extLst>
              <a:ext uri="{FF2B5EF4-FFF2-40B4-BE49-F238E27FC236}">
                <a16:creationId xmlns:a16="http://schemas.microsoft.com/office/drawing/2014/main" id="{6CCD11A1-4AD6-28A2-7C1F-969991C18920}"/>
              </a:ext>
            </a:extLst>
          </p:cNvPr>
          <p:cNvPicPr>
            <a:picLocks noChangeAspect="1"/>
          </p:cNvPicPr>
          <p:nvPr/>
        </p:nvPicPr>
        <p:blipFill>
          <a:blip r:embed="rId3"/>
          <a:stretch>
            <a:fillRect/>
          </a:stretch>
        </p:blipFill>
        <p:spPr>
          <a:xfrm>
            <a:off x="832757" y="1621653"/>
            <a:ext cx="4580164" cy="3995694"/>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6377" y="2045868"/>
            <a:ext cx="10515600" cy="1044545"/>
          </a:xfrm>
          <a:prstGeom prst="rect">
            <a:avLst/>
          </a:prstGeom>
        </p:spPr>
        <p:txBody>
          <a:bodyPr vert="horz" lIns="91440" tIns="45720" rIns="91440" bIns="45720" rtlCol="0" anchor="t">
            <a:normAutofit/>
          </a:bodyPr>
          <a:lstStyle/>
          <a:p>
            <a:pPr marL="0" indent="0">
              <a:lnSpc>
                <a:spcPct val="100000"/>
              </a:lnSpc>
              <a:spcBef>
                <a:spcPts val="1400"/>
              </a:spcBef>
              <a:buNone/>
            </a:pPr>
            <a:r>
              <a:rPr lang="en-US" dirty="0">
                <a:solidFill>
                  <a:schemeClr val="accent3">
                    <a:lumMod val="25000"/>
                  </a:schemeClr>
                </a:solidFill>
                <a:latin typeface="Abadi"/>
                <a:hlinkClick r:id="rId4">
                  <a:extLst>
                    <a:ext uri="{A12FA001-AC4F-418D-AE19-62706E023703}">
                      <ahyp:hlinkClr xmlns:ahyp="http://schemas.microsoft.com/office/drawing/2018/hyperlinkcolor" val="tx"/>
                    </a:ext>
                  </a:extLst>
                </a:hlinkClick>
              </a:rPr>
              <a:t>The GitHub Link for the Project</a:t>
            </a:r>
            <a:endParaRPr lang="en-US"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pic>
        <p:nvPicPr>
          <p:cNvPr id="3" name="Picture 5" descr="Chart, line chart&#10;&#10;Description automatically generated">
            <a:extLst>
              <a:ext uri="{FF2B5EF4-FFF2-40B4-BE49-F238E27FC236}">
                <a16:creationId xmlns:a16="http://schemas.microsoft.com/office/drawing/2014/main" id="{15230AB1-5E0D-3D1D-1E48-54A3843E6815}"/>
              </a:ext>
            </a:extLst>
          </p:cNvPr>
          <p:cNvPicPr>
            <a:picLocks noChangeAspect="1"/>
          </p:cNvPicPr>
          <p:nvPr/>
        </p:nvPicPr>
        <p:blipFill>
          <a:blip r:embed="rId3"/>
          <a:stretch>
            <a:fillRect/>
          </a:stretch>
        </p:blipFill>
        <p:spPr>
          <a:xfrm>
            <a:off x="764721" y="1518852"/>
            <a:ext cx="2892878" cy="2214653"/>
          </a:xfrm>
          <a:prstGeom prst="rect">
            <a:avLst/>
          </a:prstGeom>
        </p:spPr>
      </p:pic>
      <p:sp>
        <p:nvSpPr>
          <p:cNvPr id="6" name="TextBox 5">
            <a:extLst>
              <a:ext uri="{FF2B5EF4-FFF2-40B4-BE49-F238E27FC236}">
                <a16:creationId xmlns:a16="http://schemas.microsoft.com/office/drawing/2014/main" id="{51387663-B72E-DA84-0378-82B3A76561AA}"/>
              </a:ext>
            </a:extLst>
          </p:cNvPr>
          <p:cNvSpPr txBox="1"/>
          <p:nvPr/>
        </p:nvSpPr>
        <p:spPr>
          <a:xfrm>
            <a:off x="762000" y="3878036"/>
            <a:ext cx="310242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bg1"/>
                </a:solidFill>
                <a:cs typeface="Calibri"/>
              </a:rPr>
              <a:t>The success rate of SpaceX has been increasing over the time.</a:t>
            </a:r>
          </a:p>
        </p:txBody>
      </p:sp>
      <p:pic>
        <p:nvPicPr>
          <p:cNvPr id="8" name="Picture 5" descr="Chart, bar chart&#10;&#10;Description automatically generated">
            <a:extLst>
              <a:ext uri="{FF2B5EF4-FFF2-40B4-BE49-F238E27FC236}">
                <a16:creationId xmlns:a16="http://schemas.microsoft.com/office/drawing/2014/main" id="{B701C032-AEC2-DC92-C5E5-D73C766A708D}"/>
              </a:ext>
            </a:extLst>
          </p:cNvPr>
          <p:cNvPicPr>
            <a:picLocks noChangeAspect="1"/>
          </p:cNvPicPr>
          <p:nvPr/>
        </p:nvPicPr>
        <p:blipFill>
          <a:blip r:embed="rId4"/>
          <a:stretch>
            <a:fillRect/>
          </a:stretch>
        </p:blipFill>
        <p:spPr>
          <a:xfrm>
            <a:off x="4329790" y="1518852"/>
            <a:ext cx="2974523" cy="2214653"/>
          </a:xfrm>
          <a:prstGeom prst="rect">
            <a:avLst/>
          </a:prstGeom>
        </p:spPr>
      </p:pic>
      <p:sp>
        <p:nvSpPr>
          <p:cNvPr id="10" name="TextBox 9">
            <a:extLst>
              <a:ext uri="{FF2B5EF4-FFF2-40B4-BE49-F238E27FC236}">
                <a16:creationId xmlns:a16="http://schemas.microsoft.com/office/drawing/2014/main" id="{6ECD141B-E246-332B-30EE-DF6519A7FD59}"/>
              </a:ext>
            </a:extLst>
          </p:cNvPr>
          <p:cNvSpPr txBox="1"/>
          <p:nvPr/>
        </p:nvSpPr>
        <p:spPr>
          <a:xfrm>
            <a:off x="4272642" y="3878035"/>
            <a:ext cx="3102428"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solidFill>
                  <a:schemeClr val="bg1"/>
                </a:solidFill>
                <a:cs typeface="Calibri"/>
              </a:rPr>
              <a:t>The success rates are higher for the orbits; ES-L1, GEO, HEO, and SSO.</a:t>
            </a:r>
            <a:endParaRPr lang="en-US" sz="1600" dirty="0">
              <a:solidFill>
                <a:schemeClr val="bg1"/>
              </a:solidFill>
            </a:endParaRPr>
          </a:p>
        </p:txBody>
      </p:sp>
      <p:pic>
        <p:nvPicPr>
          <p:cNvPr id="12" name="Picture 11" descr="Diagram&#10;&#10;Description automatically generated">
            <a:extLst>
              <a:ext uri="{FF2B5EF4-FFF2-40B4-BE49-F238E27FC236}">
                <a16:creationId xmlns:a16="http://schemas.microsoft.com/office/drawing/2014/main" id="{C1C62339-E0B5-E997-4E88-186A362A69C3}"/>
              </a:ext>
            </a:extLst>
          </p:cNvPr>
          <p:cNvPicPr>
            <a:picLocks noChangeAspect="1"/>
          </p:cNvPicPr>
          <p:nvPr/>
        </p:nvPicPr>
        <p:blipFill>
          <a:blip r:embed="rId5"/>
          <a:stretch>
            <a:fillRect/>
          </a:stretch>
        </p:blipFill>
        <p:spPr>
          <a:xfrm>
            <a:off x="8167007" y="1514925"/>
            <a:ext cx="2457448" cy="2195294"/>
          </a:xfrm>
          <a:prstGeom prst="rect">
            <a:avLst/>
          </a:prstGeom>
        </p:spPr>
      </p:pic>
      <p:sp>
        <p:nvSpPr>
          <p:cNvPr id="13" name="TextBox 12">
            <a:extLst>
              <a:ext uri="{FF2B5EF4-FFF2-40B4-BE49-F238E27FC236}">
                <a16:creationId xmlns:a16="http://schemas.microsoft.com/office/drawing/2014/main" id="{183FAB96-6D58-B6FD-EB76-FA5A33000096}"/>
              </a:ext>
            </a:extLst>
          </p:cNvPr>
          <p:cNvSpPr txBox="1"/>
          <p:nvPr/>
        </p:nvSpPr>
        <p:spPr>
          <a:xfrm>
            <a:off x="7742463" y="3878034"/>
            <a:ext cx="310242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bg1"/>
                </a:solidFill>
                <a:cs typeface="Calibri"/>
              </a:rPr>
              <a:t>KSC LC-39A has a higher success rate. </a:t>
            </a:r>
          </a:p>
        </p:txBody>
      </p:sp>
      <p:pic>
        <p:nvPicPr>
          <p:cNvPr id="15" name="Picture 2" descr="Chart, bar chart&#10;&#10;Description automatically generated">
            <a:extLst>
              <a:ext uri="{FF2B5EF4-FFF2-40B4-BE49-F238E27FC236}">
                <a16:creationId xmlns:a16="http://schemas.microsoft.com/office/drawing/2014/main" id="{CC750DE3-F769-A80D-EDA5-5092A52C4173}"/>
              </a:ext>
            </a:extLst>
          </p:cNvPr>
          <p:cNvPicPr>
            <a:picLocks noChangeAspect="1"/>
          </p:cNvPicPr>
          <p:nvPr/>
        </p:nvPicPr>
        <p:blipFill>
          <a:blip r:embed="rId6"/>
          <a:stretch>
            <a:fillRect/>
          </a:stretch>
        </p:blipFill>
        <p:spPr>
          <a:xfrm>
            <a:off x="832756" y="4811236"/>
            <a:ext cx="5124450" cy="1929992"/>
          </a:xfrm>
          <a:prstGeom prst="rect">
            <a:avLst/>
          </a:prstGeom>
        </p:spPr>
      </p:pic>
      <p:sp>
        <p:nvSpPr>
          <p:cNvPr id="16" name="TextBox 15">
            <a:extLst>
              <a:ext uri="{FF2B5EF4-FFF2-40B4-BE49-F238E27FC236}">
                <a16:creationId xmlns:a16="http://schemas.microsoft.com/office/drawing/2014/main" id="{5BA9A055-6E09-72C4-85CE-88F573B9AA61}"/>
              </a:ext>
            </a:extLst>
          </p:cNvPr>
          <p:cNvSpPr txBox="1"/>
          <p:nvPr/>
        </p:nvSpPr>
        <p:spPr>
          <a:xfrm>
            <a:off x="6095999" y="6041571"/>
            <a:ext cx="379639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cs typeface="Calibri"/>
              </a:rPr>
              <a:t>All four of the models successfully predicted 84.7% of the landing cases. </a:t>
            </a:r>
            <a:endParaRPr lang="en-US" dirty="0">
              <a:solidFill>
                <a:schemeClr val="bg1"/>
              </a:solidFill>
            </a:endParaRPr>
          </a:p>
        </p:txBody>
      </p:sp>
      <p:cxnSp>
        <p:nvCxnSpPr>
          <p:cNvPr id="18" name="Straight Arrow Connector 17">
            <a:extLst>
              <a:ext uri="{FF2B5EF4-FFF2-40B4-BE49-F238E27FC236}">
                <a16:creationId xmlns:a16="http://schemas.microsoft.com/office/drawing/2014/main" id="{FAE5E09B-468A-E5F4-0A6D-00BCDDDF6AA0}"/>
              </a:ext>
            </a:extLst>
          </p:cNvPr>
          <p:cNvCxnSpPr/>
          <p:nvPr/>
        </p:nvCxnSpPr>
        <p:spPr>
          <a:xfrm>
            <a:off x="3965122" y="1515835"/>
            <a:ext cx="24740" cy="3002229"/>
          </a:xfrm>
          <a:prstGeom prst="straightConnector1">
            <a:avLst/>
          </a:prstGeom>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20731F4B-F2F1-008F-BA33-69DF44EA40E4}"/>
              </a:ext>
            </a:extLst>
          </p:cNvPr>
          <p:cNvCxnSpPr>
            <a:cxnSpLocks/>
          </p:cNvCxnSpPr>
          <p:nvPr/>
        </p:nvCxnSpPr>
        <p:spPr>
          <a:xfrm>
            <a:off x="7652657" y="1515835"/>
            <a:ext cx="18392" cy="2995694"/>
          </a:xfrm>
          <a:prstGeom prst="straightConnector1">
            <a:avLst/>
          </a:prstGeom>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8623B1AB-BF5A-3CD1-5269-9FCC5387ED4C}"/>
              </a:ext>
            </a:extLst>
          </p:cNvPr>
          <p:cNvCxnSpPr>
            <a:cxnSpLocks/>
          </p:cNvCxnSpPr>
          <p:nvPr/>
        </p:nvCxnSpPr>
        <p:spPr>
          <a:xfrm flipH="1" flipV="1">
            <a:off x="2141765" y="4631869"/>
            <a:ext cx="7456714" cy="1"/>
          </a:xfrm>
          <a:prstGeom prst="straightConnector1">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0123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dirty="0"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dirty="0"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129353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dirty="0">
                <a:solidFill>
                  <a:srgbClr val="0B49CB"/>
                </a:solidFill>
                <a:latin typeface="Abadi"/>
              </a:rPr>
              <a:t>Executive Summary</a:t>
            </a:r>
            <a:endParaRPr lang="en-US"/>
          </a:p>
          <a:p>
            <a:pPr>
              <a:lnSpc>
                <a:spcPct val="120000"/>
              </a:lnSpc>
              <a:spcBef>
                <a:spcPts val="1400"/>
              </a:spcBef>
            </a:pPr>
            <a:r>
              <a:rPr lang="en-US" sz="2000" dirty="0">
                <a:solidFill>
                  <a:schemeClr val="accent3">
                    <a:lumMod val="25000"/>
                  </a:schemeClr>
                </a:solidFill>
                <a:latin typeface="Abadi"/>
              </a:rPr>
              <a:t>Data collection methodology:</a:t>
            </a:r>
          </a:p>
          <a:p>
            <a:pPr lvl="1">
              <a:lnSpc>
                <a:spcPct val="120000"/>
              </a:lnSpc>
              <a:spcBef>
                <a:spcPts val="1400"/>
              </a:spcBef>
            </a:pPr>
            <a:r>
              <a:rPr lang="en-US" sz="2000" dirty="0">
                <a:solidFill>
                  <a:schemeClr val="bg2">
                    <a:lumMod val="50000"/>
                  </a:schemeClr>
                </a:solidFill>
                <a:latin typeface="Abadi"/>
              </a:rPr>
              <a:t>Data was collected using the SpaceX REST API and WEB scraping from Wikipedia.</a:t>
            </a:r>
          </a:p>
          <a:p>
            <a:pPr>
              <a:lnSpc>
                <a:spcPct val="120000"/>
              </a:lnSpc>
              <a:spcBef>
                <a:spcPts val="1400"/>
              </a:spcBef>
            </a:pPr>
            <a:r>
              <a:rPr lang="en-US" sz="2000" dirty="0">
                <a:solidFill>
                  <a:schemeClr val="accent3">
                    <a:lumMod val="25000"/>
                  </a:schemeClr>
                </a:solidFill>
                <a:latin typeface="Abadi"/>
              </a:rPr>
              <a:t>Data wrangling:</a:t>
            </a:r>
          </a:p>
          <a:p>
            <a:pPr lvl="1">
              <a:lnSpc>
                <a:spcPct val="120000"/>
              </a:lnSpc>
              <a:spcBef>
                <a:spcPts val="1400"/>
              </a:spcBef>
            </a:pPr>
            <a:r>
              <a:rPr lang="en-US" sz="2000" dirty="0">
                <a:solidFill>
                  <a:schemeClr val="bg2">
                    <a:lumMod val="50000"/>
                  </a:schemeClr>
                </a:solidFill>
                <a:latin typeface="Abadi"/>
              </a:rPr>
              <a:t>The data collected from API is in JSON format. We used </a:t>
            </a:r>
            <a:r>
              <a:rPr lang="en-US" sz="2000" dirty="0" err="1">
                <a:solidFill>
                  <a:schemeClr val="bg2">
                    <a:lumMod val="50000"/>
                  </a:schemeClr>
                </a:solidFill>
                <a:latin typeface="Abadi"/>
              </a:rPr>
              <a:t>json_normalize</a:t>
            </a:r>
            <a:r>
              <a:rPr lang="en-US" sz="2000" dirty="0">
                <a:solidFill>
                  <a:schemeClr val="bg2">
                    <a:lumMod val="50000"/>
                  </a:schemeClr>
                </a:solidFill>
                <a:latin typeface="Abadi"/>
              </a:rPr>
              <a:t> function to turn it into </a:t>
            </a:r>
            <a:r>
              <a:rPr lang="en-US" sz="2000" dirty="0" err="1">
                <a:solidFill>
                  <a:schemeClr val="bg2">
                    <a:lumMod val="50000"/>
                  </a:schemeClr>
                </a:solidFill>
                <a:latin typeface="Abadi"/>
              </a:rPr>
              <a:t>dataframe</a:t>
            </a:r>
            <a:r>
              <a:rPr lang="en-US" sz="2000" dirty="0">
                <a:solidFill>
                  <a:schemeClr val="bg2">
                    <a:lumMod val="50000"/>
                  </a:schemeClr>
                </a:solidFill>
                <a:latin typeface="Abadi"/>
              </a:rPr>
              <a:t>. Using the Python </a:t>
            </a:r>
            <a:r>
              <a:rPr lang="en-US" sz="2000" dirty="0" err="1">
                <a:solidFill>
                  <a:schemeClr val="bg2">
                    <a:lumMod val="50000"/>
                  </a:schemeClr>
                </a:solidFill>
                <a:latin typeface="Abadi"/>
              </a:rPr>
              <a:t>BeatifulSoup</a:t>
            </a:r>
            <a:r>
              <a:rPr lang="en-US" sz="2000" dirty="0">
                <a:solidFill>
                  <a:schemeClr val="bg2">
                    <a:lumMod val="50000"/>
                  </a:schemeClr>
                </a:solidFill>
                <a:latin typeface="Abadi"/>
              </a:rPr>
              <a:t> package, we web scraped some HTML tables that contain Falcon 9 launch records. For further analysis, we converted those tables into Pandas </a:t>
            </a:r>
            <a:r>
              <a:rPr lang="en-US" sz="2000" dirty="0" err="1">
                <a:solidFill>
                  <a:schemeClr val="bg2">
                    <a:lumMod val="50000"/>
                  </a:schemeClr>
                </a:solidFill>
                <a:latin typeface="Abadi"/>
              </a:rPr>
              <a:t>dataframe</a:t>
            </a:r>
            <a:r>
              <a:rPr lang="en-US" sz="2000" dirty="0">
                <a:solidFill>
                  <a:schemeClr val="bg2">
                    <a:lumMod val="50000"/>
                  </a:schemeClr>
                </a:solidFill>
                <a:latin typeface="Abadi"/>
              </a:rPr>
              <a:t>. The data was filtered so that only the parts related to Falcon 9 remains. The NULL data was replaced with the mean of the </a:t>
            </a:r>
            <a:r>
              <a:rPr lang="en-US" sz="2000" dirty="0" err="1">
                <a:solidFill>
                  <a:schemeClr val="bg2">
                    <a:lumMod val="50000"/>
                  </a:schemeClr>
                </a:solidFill>
                <a:latin typeface="Abadi"/>
              </a:rPr>
              <a:t>PayLoadMass</a:t>
            </a:r>
            <a:r>
              <a:rPr lang="en-US" sz="2000" dirty="0">
                <a:solidFill>
                  <a:schemeClr val="bg2">
                    <a:lumMod val="50000"/>
                  </a:schemeClr>
                </a:solidFill>
                <a:latin typeface="Abadi"/>
              </a:rPr>
              <a:t> to take care of the missing data. </a:t>
            </a:r>
          </a:p>
          <a:p>
            <a:pPr marL="0" indent="0">
              <a:lnSpc>
                <a:spcPct val="100000"/>
              </a:lnSpc>
              <a:spcBef>
                <a:spcPts val="1400"/>
              </a:spcBef>
              <a:buNone/>
            </a:pPr>
            <a:endParaRPr lang="en-US" sz="1100"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102937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3200" dirty="0">
                <a:solidFill>
                  <a:srgbClr val="0B49CB"/>
                </a:solidFill>
                <a:latin typeface="Abadi"/>
              </a:rPr>
              <a:t>Executive Summary</a:t>
            </a:r>
          </a:p>
          <a:p>
            <a:pPr>
              <a:lnSpc>
                <a:spcPct val="120000"/>
              </a:lnSpc>
              <a:spcBef>
                <a:spcPts val="1400"/>
              </a:spcBef>
            </a:pPr>
            <a:r>
              <a:rPr lang="en-US" sz="2400" dirty="0">
                <a:solidFill>
                  <a:schemeClr val="accent3">
                    <a:lumMod val="25000"/>
                  </a:schemeClr>
                </a:solidFill>
                <a:latin typeface="Abadi"/>
              </a:rPr>
              <a:t>Exploratory data analysis (EDA) using visualization and SQL</a:t>
            </a:r>
          </a:p>
          <a:p>
            <a:pPr>
              <a:lnSpc>
                <a:spcPct val="120000"/>
              </a:lnSpc>
              <a:spcBef>
                <a:spcPts val="1400"/>
              </a:spcBef>
            </a:pPr>
            <a:r>
              <a:rPr lang="en-US" sz="2400" dirty="0">
                <a:solidFill>
                  <a:schemeClr val="accent3">
                    <a:lumMod val="25000"/>
                  </a:schemeClr>
                </a:solidFill>
                <a:latin typeface="Abadi"/>
              </a:rPr>
              <a:t>Interactive visual analytics using Folium and </a:t>
            </a:r>
            <a:r>
              <a:rPr lang="en-US" sz="2400" dirty="0" err="1">
                <a:solidFill>
                  <a:schemeClr val="accent3">
                    <a:lumMod val="25000"/>
                  </a:schemeClr>
                </a:solidFill>
                <a:latin typeface="Abadi"/>
              </a:rPr>
              <a:t>Plotly</a:t>
            </a:r>
            <a:r>
              <a:rPr lang="en-US" sz="2400" dirty="0">
                <a:solidFill>
                  <a:schemeClr val="accent3">
                    <a:lumMod val="25000"/>
                  </a:schemeClr>
                </a:solidFill>
                <a:latin typeface="Abadi"/>
              </a:rPr>
              <a:t> Dash</a:t>
            </a:r>
          </a:p>
          <a:p>
            <a:pPr>
              <a:lnSpc>
                <a:spcPct val="120000"/>
              </a:lnSpc>
              <a:spcBef>
                <a:spcPts val="1400"/>
              </a:spcBef>
            </a:pPr>
            <a:r>
              <a:rPr lang="en-US" sz="2400" dirty="0">
                <a:solidFill>
                  <a:schemeClr val="accent3">
                    <a:lumMod val="25000"/>
                  </a:schemeClr>
                </a:solidFill>
                <a:latin typeface="Abadi"/>
              </a:rPr>
              <a:t>Predictive analysis using classification models</a:t>
            </a:r>
          </a:p>
          <a:p>
            <a:pPr lvl="1">
              <a:lnSpc>
                <a:spcPct val="120000"/>
              </a:lnSpc>
              <a:spcBef>
                <a:spcPts val="1400"/>
              </a:spcBef>
            </a:pPr>
            <a:r>
              <a:rPr lang="en-US"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2150051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1029377" cy="5211877"/>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3200" dirty="0">
                <a:solidFill>
                  <a:srgbClr val="0B49CB"/>
                </a:solidFill>
                <a:latin typeface="Abadi"/>
              </a:rPr>
              <a:t>Data collection steps;</a:t>
            </a:r>
            <a:endParaRPr lang="en-US" dirty="0"/>
          </a:p>
          <a:p>
            <a:pPr>
              <a:lnSpc>
                <a:spcPct val="120000"/>
              </a:lnSpc>
              <a:spcBef>
                <a:spcPts val="1400"/>
              </a:spcBef>
            </a:pPr>
            <a:r>
              <a:rPr lang="en-US" dirty="0">
                <a:solidFill>
                  <a:schemeClr val="accent3">
                    <a:lumMod val="25000"/>
                  </a:schemeClr>
                </a:solidFill>
                <a:latin typeface="Abadi"/>
              </a:rPr>
              <a:t>Collecting data using the SpaceX REST API and WEB scraping from Wikipedia.</a:t>
            </a:r>
          </a:p>
          <a:p>
            <a:pPr>
              <a:lnSpc>
                <a:spcPct val="120000"/>
              </a:lnSpc>
              <a:spcBef>
                <a:spcPts val="1400"/>
              </a:spcBef>
            </a:pPr>
            <a:r>
              <a:rPr lang="en-US" dirty="0">
                <a:solidFill>
                  <a:schemeClr val="accent3">
                    <a:lumMod val="25000"/>
                  </a:schemeClr>
                </a:solidFill>
                <a:latin typeface="Abadi"/>
              </a:rPr>
              <a:t>The collected data includes the information regarding the launch site names, the longitude and latitude of the sites, the mass of the payload, the orbit that it is going </a:t>
            </a:r>
            <a:r>
              <a:rPr lang="en-US" dirty="0">
                <a:solidFill>
                  <a:srgbClr val="0E2734"/>
                </a:solidFill>
                <a:latin typeface="Abadi"/>
              </a:rPr>
              <a:t>to, the type and the outcome of the landing, the number of the cores with that type, whether gridfins were used, whether the core is reused, whether legs were used, the landing pad used, the block of the core which is a number used to separate version of cores, the number of times this specific core has been reused, and the serial of the core. </a:t>
            </a:r>
            <a:endParaRPr lang="en-US" dirty="0"/>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p>
        </p:txBody>
      </p:sp>
    </p:spTree>
    <p:extLst>
      <p:ext uri="{BB962C8B-B14F-4D97-AF65-F5344CB8AC3E}">
        <p14:creationId xmlns:p14="http://schemas.microsoft.com/office/powerpoint/2010/main" val="640807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dirty="0" smtClean="0"/>
              <a:t>9</a:t>
            </a:fld>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622" name="Diagram 622">
            <a:extLst>
              <a:ext uri="{FF2B5EF4-FFF2-40B4-BE49-F238E27FC236}">
                <a16:creationId xmlns:a16="http://schemas.microsoft.com/office/drawing/2014/main" id="{3DF3F53A-7F58-842D-76D6-061BCC27D42F}"/>
              </a:ext>
            </a:extLst>
          </p:cNvPr>
          <p:cNvGraphicFramePr/>
          <p:nvPr>
            <p:extLst>
              <p:ext uri="{D42A27DB-BD31-4B8C-83A1-F6EECF244321}">
                <p14:modId xmlns:p14="http://schemas.microsoft.com/office/powerpoint/2010/main" val="559664691"/>
              </p:ext>
            </p:extLst>
          </p:nvPr>
        </p:nvGraphicFramePr>
        <p:xfrm>
          <a:off x="290946" y="381001"/>
          <a:ext cx="11609184" cy="62077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533" name="Picture 1533" descr="Graphical user interface, text, Word&#10;&#10;Description automatically generated">
            <a:extLst>
              <a:ext uri="{FF2B5EF4-FFF2-40B4-BE49-F238E27FC236}">
                <a16:creationId xmlns:a16="http://schemas.microsoft.com/office/drawing/2014/main" id="{6193AC96-BEFD-4735-0202-50E4EAEA5091}"/>
              </a:ext>
            </a:extLst>
          </p:cNvPr>
          <p:cNvPicPr>
            <a:picLocks noChangeAspect="1"/>
          </p:cNvPicPr>
          <p:nvPr/>
        </p:nvPicPr>
        <p:blipFill>
          <a:blip r:embed="rId8"/>
          <a:stretch>
            <a:fillRect/>
          </a:stretch>
        </p:blipFill>
        <p:spPr>
          <a:xfrm>
            <a:off x="0" y="1459338"/>
            <a:ext cx="5126181" cy="845753"/>
          </a:xfrm>
          <a:prstGeom prst="rect">
            <a:avLst/>
          </a:prstGeom>
        </p:spPr>
      </p:pic>
      <p:pic>
        <p:nvPicPr>
          <p:cNvPr id="2432" name="Picture 2432" descr="Graphical user interface, text, application&#10;&#10;Description automatically generated">
            <a:extLst>
              <a:ext uri="{FF2B5EF4-FFF2-40B4-BE49-F238E27FC236}">
                <a16:creationId xmlns:a16="http://schemas.microsoft.com/office/drawing/2014/main" id="{D94D7318-0D13-FE69-13EA-EC325F752C40}"/>
              </a:ext>
            </a:extLst>
          </p:cNvPr>
          <p:cNvPicPr>
            <a:picLocks noChangeAspect="1"/>
          </p:cNvPicPr>
          <p:nvPr/>
        </p:nvPicPr>
        <p:blipFill>
          <a:blip r:embed="rId9"/>
          <a:stretch>
            <a:fillRect/>
          </a:stretch>
        </p:blipFill>
        <p:spPr>
          <a:xfrm>
            <a:off x="1814945" y="4689212"/>
            <a:ext cx="5444836" cy="832375"/>
          </a:xfrm>
          <a:prstGeom prst="rect">
            <a:avLst/>
          </a:prstGeom>
        </p:spPr>
      </p:pic>
      <p:pic>
        <p:nvPicPr>
          <p:cNvPr id="2433" name="Picture 2433" descr="Graphical user interface, text, application&#10;&#10;Description automatically generated">
            <a:extLst>
              <a:ext uri="{FF2B5EF4-FFF2-40B4-BE49-F238E27FC236}">
                <a16:creationId xmlns:a16="http://schemas.microsoft.com/office/drawing/2014/main" id="{E5BC74C1-34B9-551A-24C9-533B17FA4E02}"/>
              </a:ext>
            </a:extLst>
          </p:cNvPr>
          <p:cNvPicPr>
            <a:picLocks noChangeAspect="1"/>
          </p:cNvPicPr>
          <p:nvPr/>
        </p:nvPicPr>
        <p:blipFill>
          <a:blip r:embed="rId10"/>
          <a:stretch>
            <a:fillRect/>
          </a:stretch>
        </p:blipFill>
        <p:spPr>
          <a:xfrm>
            <a:off x="5043053" y="1520484"/>
            <a:ext cx="5583380" cy="796742"/>
          </a:xfrm>
          <a:prstGeom prst="rect">
            <a:avLst/>
          </a:prstGeom>
        </p:spPr>
      </p:pic>
      <p:pic>
        <p:nvPicPr>
          <p:cNvPr id="2434" name="Picture 2434" descr="Graphical user interface, text&#10;&#10;Description automatically generated">
            <a:extLst>
              <a:ext uri="{FF2B5EF4-FFF2-40B4-BE49-F238E27FC236}">
                <a16:creationId xmlns:a16="http://schemas.microsoft.com/office/drawing/2014/main" id="{237A9A67-5B6C-443C-838A-85E09851BAC8}"/>
              </a:ext>
            </a:extLst>
          </p:cNvPr>
          <p:cNvPicPr>
            <a:picLocks noChangeAspect="1"/>
          </p:cNvPicPr>
          <p:nvPr/>
        </p:nvPicPr>
        <p:blipFill>
          <a:blip r:embed="rId11"/>
          <a:stretch>
            <a:fillRect/>
          </a:stretch>
        </p:blipFill>
        <p:spPr>
          <a:xfrm>
            <a:off x="7550727" y="4684859"/>
            <a:ext cx="4294909" cy="1894027"/>
          </a:xfrm>
          <a:prstGeom prst="rect">
            <a:avLst/>
          </a:prstGeom>
        </p:spPr>
      </p:pic>
      <p:sp>
        <p:nvSpPr>
          <p:cNvPr id="58" name="TextBox 57">
            <a:extLst>
              <a:ext uri="{FF2B5EF4-FFF2-40B4-BE49-F238E27FC236}">
                <a16:creationId xmlns:a16="http://schemas.microsoft.com/office/drawing/2014/main" id="{693D7676-ABD7-C5D3-E0AF-0CD258E33963}"/>
              </a:ext>
            </a:extLst>
          </p:cNvPr>
          <p:cNvSpPr txBox="1"/>
          <p:nvPr/>
        </p:nvSpPr>
        <p:spPr>
          <a:xfrm>
            <a:off x="772159" y="6268720"/>
            <a:ext cx="677672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B49CB"/>
                </a:solidFill>
                <a:ea typeface="+mn-lt"/>
                <a:cs typeface="+mn-lt"/>
                <a:hlinkClick r:id="rId12">
                  <a:extLst>
                    <a:ext uri="{A12FA001-AC4F-418D-AE19-62706E023703}">
                      <ahyp:hlinkClr xmlns:ahyp="http://schemas.microsoft.com/office/drawing/2018/hyperlinkcolor" val="tx"/>
                    </a:ext>
                  </a:extLst>
                </a:hlinkClick>
              </a:rPr>
              <a:t>GitHub Link:</a:t>
            </a:r>
            <a:r>
              <a:rPr lang="en-US" dirty="0">
                <a:solidFill>
                  <a:srgbClr val="0B49CB"/>
                </a:solidFill>
                <a:ea typeface="+mn-lt"/>
                <a:cs typeface="+mn-lt"/>
                <a:hlinkClick r:id="rId12"/>
              </a:rPr>
              <a:t> </a:t>
            </a:r>
            <a:r>
              <a:rPr lang="en-US" dirty="0">
                <a:solidFill>
                  <a:srgbClr val="0B49CB"/>
                </a:solidFill>
                <a:ea typeface="+mn-lt"/>
                <a:cs typeface="+mn-lt"/>
                <a:hlinkClick r:id="rId12">
                  <a:extLst>
                    <a:ext uri="{A12FA001-AC4F-418D-AE19-62706E023703}">
                      <ahyp:hlinkClr xmlns:ahyp="http://schemas.microsoft.com/office/drawing/2018/hyperlinkcolor" val="tx"/>
                    </a:ext>
                  </a:extLst>
                </a:hlinkClick>
              </a:rPr>
              <a:t>Data Collection</a:t>
            </a:r>
            <a:endParaRPr lang="en-US" dirty="0">
              <a:solidFill>
                <a:srgbClr val="0B49CB"/>
              </a:solidFill>
              <a:cs typeface="Calibri"/>
            </a:endParaRP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43</Slides>
  <Notes>6</Notes>
  <HiddenSlides>0</HiddenSlides>
  <MMClips>0</MMClips>
  <ScaleCrop>false</ScaleCrop>
  <HeadingPairs>
    <vt:vector size="4" baseType="variant">
      <vt:variant>
        <vt:lpstr>Theme</vt:lpstr>
      </vt:variant>
      <vt:variant>
        <vt:i4>2</vt:i4>
      </vt:variant>
      <vt:variant>
        <vt:lpstr>Slide Titles</vt:lpstr>
      </vt:variant>
      <vt:variant>
        <vt:i4>43</vt:i4>
      </vt:variant>
    </vt:vector>
  </HeadingPairs>
  <TitlesOfParts>
    <vt:vector size="45" baseType="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1686</cp:revision>
  <dcterms:created xsi:type="dcterms:W3CDTF">2021-04-29T18:58:34Z</dcterms:created>
  <dcterms:modified xsi:type="dcterms:W3CDTF">2022-09-12T00:36:11Z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